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895" r:id="rId3"/>
    <p:sldMasterId id="2147483907" r:id="rId4"/>
    <p:sldMasterId id="2147483919" r:id="rId5"/>
    <p:sldMasterId id="2147483934" r:id="rId6"/>
    <p:sldMasterId id="2147484031" r:id="rId7"/>
    <p:sldMasterId id="2147484083" r:id="rId8"/>
    <p:sldMasterId id="2147484107" r:id="rId9"/>
  </p:sldMasterIdLst>
  <p:notesMasterIdLst>
    <p:notesMasterId r:id="rId41"/>
  </p:notesMasterIdLst>
  <p:sldIdLst>
    <p:sldId id="422" r:id="rId10"/>
    <p:sldId id="423" r:id="rId11"/>
    <p:sldId id="424" r:id="rId12"/>
    <p:sldId id="425" r:id="rId13"/>
    <p:sldId id="426" r:id="rId14"/>
    <p:sldId id="427" r:id="rId15"/>
    <p:sldId id="428" r:id="rId16"/>
    <p:sldId id="429" r:id="rId17"/>
    <p:sldId id="550" r:id="rId18"/>
    <p:sldId id="431" r:id="rId19"/>
    <p:sldId id="432" r:id="rId20"/>
    <p:sldId id="433" r:id="rId21"/>
    <p:sldId id="434" r:id="rId22"/>
    <p:sldId id="435" r:id="rId23"/>
    <p:sldId id="436" r:id="rId24"/>
    <p:sldId id="437" r:id="rId25"/>
    <p:sldId id="438" r:id="rId26"/>
    <p:sldId id="439" r:id="rId27"/>
    <p:sldId id="440" r:id="rId28"/>
    <p:sldId id="441" r:id="rId29"/>
    <p:sldId id="442" r:id="rId30"/>
    <p:sldId id="552" r:id="rId31"/>
    <p:sldId id="446" r:id="rId32"/>
    <p:sldId id="447" r:id="rId33"/>
    <p:sldId id="448" r:id="rId34"/>
    <p:sldId id="450" r:id="rId35"/>
    <p:sldId id="451" r:id="rId36"/>
    <p:sldId id="452" r:id="rId37"/>
    <p:sldId id="453" r:id="rId38"/>
    <p:sldId id="454" r:id="rId39"/>
    <p:sldId id="455" r:id="rId40"/>
  </p:sldIdLst>
  <p:sldSz cx="12188825" cy="6858000"/>
  <p:notesSz cx="6858000" cy="9144000"/>
  <p:defaultTextStyle>
    <a:defPPr>
      <a:defRPr lang="en-US"/>
    </a:defPPr>
    <a:lvl1pPr marL="0" algn="l" defTabSz="607644" rtl="0" eaLnBrk="1" latinLnBrk="0" hangingPunct="1">
      <a:defRPr sz="2400" kern="1200">
        <a:solidFill>
          <a:schemeClr val="tx1"/>
        </a:solidFill>
        <a:latin typeface="+mn-lt"/>
        <a:ea typeface="+mn-ea"/>
        <a:cs typeface="+mn-cs"/>
      </a:defRPr>
    </a:lvl1pPr>
    <a:lvl2pPr marL="607644" algn="l" defTabSz="607644" rtl="0" eaLnBrk="1" latinLnBrk="0" hangingPunct="1">
      <a:defRPr sz="2400" kern="1200">
        <a:solidFill>
          <a:schemeClr val="tx1"/>
        </a:solidFill>
        <a:latin typeface="+mn-lt"/>
        <a:ea typeface="+mn-ea"/>
        <a:cs typeface="+mn-cs"/>
      </a:defRPr>
    </a:lvl2pPr>
    <a:lvl3pPr marL="1215289" algn="l" defTabSz="607644" rtl="0" eaLnBrk="1" latinLnBrk="0" hangingPunct="1">
      <a:defRPr sz="2400" kern="1200">
        <a:solidFill>
          <a:schemeClr val="tx1"/>
        </a:solidFill>
        <a:latin typeface="+mn-lt"/>
        <a:ea typeface="+mn-ea"/>
        <a:cs typeface="+mn-cs"/>
      </a:defRPr>
    </a:lvl3pPr>
    <a:lvl4pPr marL="1822933" algn="l" defTabSz="607644" rtl="0" eaLnBrk="1" latinLnBrk="0" hangingPunct="1">
      <a:defRPr sz="2400" kern="1200">
        <a:solidFill>
          <a:schemeClr val="tx1"/>
        </a:solidFill>
        <a:latin typeface="+mn-lt"/>
        <a:ea typeface="+mn-ea"/>
        <a:cs typeface="+mn-cs"/>
      </a:defRPr>
    </a:lvl4pPr>
    <a:lvl5pPr marL="2430571" algn="l" defTabSz="607644" rtl="0" eaLnBrk="1" latinLnBrk="0" hangingPunct="1">
      <a:defRPr sz="2400" kern="1200">
        <a:solidFill>
          <a:schemeClr val="tx1"/>
        </a:solidFill>
        <a:latin typeface="+mn-lt"/>
        <a:ea typeface="+mn-ea"/>
        <a:cs typeface="+mn-cs"/>
      </a:defRPr>
    </a:lvl5pPr>
    <a:lvl6pPr marL="3038203" algn="l" defTabSz="607644" rtl="0" eaLnBrk="1" latinLnBrk="0" hangingPunct="1">
      <a:defRPr sz="2400" kern="1200">
        <a:solidFill>
          <a:schemeClr val="tx1"/>
        </a:solidFill>
        <a:latin typeface="+mn-lt"/>
        <a:ea typeface="+mn-ea"/>
        <a:cs typeface="+mn-cs"/>
      </a:defRPr>
    </a:lvl6pPr>
    <a:lvl7pPr marL="3645862" algn="l" defTabSz="607644" rtl="0" eaLnBrk="1" latinLnBrk="0" hangingPunct="1">
      <a:defRPr sz="2400" kern="1200">
        <a:solidFill>
          <a:schemeClr val="tx1"/>
        </a:solidFill>
        <a:latin typeface="+mn-lt"/>
        <a:ea typeface="+mn-ea"/>
        <a:cs typeface="+mn-cs"/>
      </a:defRPr>
    </a:lvl7pPr>
    <a:lvl8pPr marL="4253490" algn="l" defTabSz="607644" rtl="0" eaLnBrk="1" latinLnBrk="0" hangingPunct="1">
      <a:defRPr sz="2400" kern="1200">
        <a:solidFill>
          <a:schemeClr val="tx1"/>
        </a:solidFill>
        <a:latin typeface="+mn-lt"/>
        <a:ea typeface="+mn-ea"/>
        <a:cs typeface="+mn-cs"/>
      </a:defRPr>
    </a:lvl8pPr>
    <a:lvl9pPr marL="4861117" algn="l" defTabSz="607644"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userDrawn="1">
          <p15:clr>
            <a:srgbClr val="A4A3A4"/>
          </p15:clr>
        </p15:guide>
        <p15:guide id="2" pos="38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42" autoAdjust="0"/>
    <p:restoredTop sz="97158" autoAdjust="0"/>
  </p:normalViewPr>
  <p:slideViewPr>
    <p:cSldViewPr snapToGrid="0" snapToObjects="1" showGuides="1">
      <p:cViewPr varScale="1">
        <p:scale>
          <a:sx n="89" d="100"/>
          <a:sy n="89" d="100"/>
        </p:scale>
        <p:origin x="-750" y="-108"/>
      </p:cViewPr>
      <p:guideLst>
        <p:guide orient="horz"/>
        <p:guide pos="3855"/>
      </p:guideLst>
    </p:cSldViewPr>
  </p:slideViewPr>
  <p:notesTextViewPr>
    <p:cViewPr>
      <p:scale>
        <a:sx n="3" d="2"/>
        <a:sy n="3" d="2"/>
      </p:scale>
      <p:origin x="0" y="0"/>
    </p:cViewPr>
  </p:notesTextViewPr>
  <p:sorterViewPr>
    <p:cViewPr>
      <p:scale>
        <a:sx n="66" d="100"/>
        <a:sy n="66" d="100"/>
      </p:scale>
      <p:origin x="0" y="14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34"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DC43EB-3EDC-6141-B528-E9A2A3DD04CF}" type="datetimeFigureOut">
              <a:rPr lang="en-US" smtClean="0"/>
              <a:t>11/8/2017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CC45B-BD78-D941-892D-375D72BB9C68}" type="slidenum">
              <a:rPr lang="en-US" smtClean="0"/>
              <a:t>‹#›</a:t>
            </a:fld>
            <a:endParaRPr lang="en-US"/>
          </a:p>
        </p:txBody>
      </p:sp>
    </p:spTree>
    <p:extLst>
      <p:ext uri="{BB962C8B-B14F-4D97-AF65-F5344CB8AC3E}">
        <p14:creationId xmlns:p14="http://schemas.microsoft.com/office/powerpoint/2010/main" val="1036937664"/>
      </p:ext>
    </p:extLst>
  </p:cSld>
  <p:clrMap bg1="lt1" tx1="dk1" bg2="lt2" tx2="dk2" accent1="accent1" accent2="accent2" accent3="accent3" accent4="accent4" accent5="accent5" accent6="accent6" hlink="hlink" folHlink="folHlink"/>
  <p:notesStyle>
    <a:lvl1pPr marL="0" algn="l" defTabSz="607644" rtl="0" eaLnBrk="1" latinLnBrk="0" hangingPunct="1">
      <a:defRPr sz="1600" kern="1200">
        <a:solidFill>
          <a:schemeClr val="tx1"/>
        </a:solidFill>
        <a:latin typeface="+mn-lt"/>
        <a:ea typeface="+mn-ea"/>
        <a:cs typeface="+mn-cs"/>
      </a:defRPr>
    </a:lvl1pPr>
    <a:lvl2pPr marL="607644" algn="l" defTabSz="607644" rtl="0" eaLnBrk="1" latinLnBrk="0" hangingPunct="1">
      <a:defRPr sz="1600" kern="1200">
        <a:solidFill>
          <a:schemeClr val="tx1"/>
        </a:solidFill>
        <a:latin typeface="+mn-lt"/>
        <a:ea typeface="+mn-ea"/>
        <a:cs typeface="+mn-cs"/>
      </a:defRPr>
    </a:lvl2pPr>
    <a:lvl3pPr marL="1215289" algn="l" defTabSz="607644" rtl="0" eaLnBrk="1" latinLnBrk="0" hangingPunct="1">
      <a:defRPr sz="1600" kern="1200">
        <a:solidFill>
          <a:schemeClr val="tx1"/>
        </a:solidFill>
        <a:latin typeface="+mn-lt"/>
        <a:ea typeface="+mn-ea"/>
        <a:cs typeface="+mn-cs"/>
      </a:defRPr>
    </a:lvl3pPr>
    <a:lvl4pPr marL="1822933" algn="l" defTabSz="607644" rtl="0" eaLnBrk="1" latinLnBrk="0" hangingPunct="1">
      <a:defRPr sz="1600" kern="1200">
        <a:solidFill>
          <a:schemeClr val="tx1"/>
        </a:solidFill>
        <a:latin typeface="+mn-lt"/>
        <a:ea typeface="+mn-ea"/>
        <a:cs typeface="+mn-cs"/>
      </a:defRPr>
    </a:lvl4pPr>
    <a:lvl5pPr marL="2430571" algn="l" defTabSz="607644" rtl="0" eaLnBrk="1" latinLnBrk="0" hangingPunct="1">
      <a:defRPr sz="1600" kern="1200">
        <a:solidFill>
          <a:schemeClr val="tx1"/>
        </a:solidFill>
        <a:latin typeface="+mn-lt"/>
        <a:ea typeface="+mn-ea"/>
        <a:cs typeface="+mn-cs"/>
      </a:defRPr>
    </a:lvl5pPr>
    <a:lvl6pPr marL="3038203" algn="l" defTabSz="607644" rtl="0" eaLnBrk="1" latinLnBrk="0" hangingPunct="1">
      <a:defRPr sz="1600" kern="1200">
        <a:solidFill>
          <a:schemeClr val="tx1"/>
        </a:solidFill>
        <a:latin typeface="+mn-lt"/>
        <a:ea typeface="+mn-ea"/>
        <a:cs typeface="+mn-cs"/>
      </a:defRPr>
    </a:lvl6pPr>
    <a:lvl7pPr marL="3645862" algn="l" defTabSz="607644" rtl="0" eaLnBrk="1" latinLnBrk="0" hangingPunct="1">
      <a:defRPr sz="1600" kern="1200">
        <a:solidFill>
          <a:schemeClr val="tx1"/>
        </a:solidFill>
        <a:latin typeface="+mn-lt"/>
        <a:ea typeface="+mn-ea"/>
        <a:cs typeface="+mn-cs"/>
      </a:defRPr>
    </a:lvl7pPr>
    <a:lvl8pPr marL="4253490" algn="l" defTabSz="607644" rtl="0" eaLnBrk="1" latinLnBrk="0" hangingPunct="1">
      <a:defRPr sz="1600" kern="1200">
        <a:solidFill>
          <a:schemeClr val="tx1"/>
        </a:solidFill>
        <a:latin typeface="+mn-lt"/>
        <a:ea typeface="+mn-ea"/>
        <a:cs typeface="+mn-cs"/>
      </a:defRPr>
    </a:lvl8pPr>
    <a:lvl9pPr marL="4861117" algn="l" defTabSz="60764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1462A-E0C2-41A0-AF99-9A5DA2997AA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6284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This is critical!   Do not skip through this slide.  It’s the equivalent of the the slide in the UBP which asks if they want the 45 year plan or the UnFranchise.  </a:t>
            </a:r>
          </a:p>
          <a:p>
            <a:pPr marL="176611" indent="-176611">
              <a:buFont typeface="Arial"/>
              <a:buChar char="•"/>
            </a:pPr>
            <a:r>
              <a:rPr lang="en-US" baseline="0" dirty="0"/>
              <a:t>You can continue to spend money you are already spending the way that you’re spending it.  This will continue to make money for the companies you purchase from and earn you nothing.  Nothing changes! OR</a:t>
            </a:r>
          </a:p>
          <a:p>
            <a:pPr marL="176611" indent="-176611">
              <a:buFont typeface="Arial"/>
              <a:buChar char="•"/>
            </a:pPr>
            <a:r>
              <a:rPr lang="en-US" baseline="0" dirty="0"/>
              <a:t>You can convert your spending into earning.  Continue to purchase all of the things you are going to purchase anyway and be paid on those margins from your spending as well as the spending of anyone you lead to directly or indirectly.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79EFA50-432A-5B47-9164-EA25356F6FE0}" type="slidenum">
              <a:rPr lang="en-US" sz="1800" kern="0" smtClean="0">
                <a:solidFill>
                  <a:prstClr val="black"/>
                </a:solidFill>
              </a:rPr>
              <a:pPr>
                <a:defRPr/>
              </a:pPr>
              <a:t>17</a:t>
            </a:fld>
            <a:endParaRPr lang="en-US" sz="1800" kern="0">
              <a:solidFill>
                <a:prstClr val="black"/>
              </a:solidFill>
            </a:endParaRPr>
          </a:p>
        </p:txBody>
      </p:sp>
    </p:spTree>
    <p:extLst>
      <p:ext uri="{BB962C8B-B14F-4D97-AF65-F5344CB8AC3E}">
        <p14:creationId xmlns:p14="http://schemas.microsoft.com/office/powerpoint/2010/main" val="134054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793" y="2131114"/>
            <a:ext cx="10360025" cy="1470025"/>
          </a:xfrm>
        </p:spPr>
        <p:txBody>
          <a:bodyPr/>
          <a:lstStyle/>
          <a:p>
            <a:r>
              <a:rPr lang="en-US"/>
              <a:t>Click to edit Master title style</a:t>
            </a:r>
          </a:p>
        </p:txBody>
      </p:sp>
      <p:sp>
        <p:nvSpPr>
          <p:cNvPr id="3" name="Subtitle 2"/>
          <p:cNvSpPr>
            <a:spLocks noGrp="1"/>
          </p:cNvSpPr>
          <p:nvPr>
            <p:ph type="subTitle" idx="1"/>
          </p:nvPr>
        </p:nvSpPr>
        <p:spPr>
          <a:xfrm>
            <a:off x="1829015" y="3886200"/>
            <a:ext cx="8531224" cy="1752600"/>
          </a:xfrm>
        </p:spPr>
        <p:txBody>
          <a:bodyPr/>
          <a:lstStyle>
            <a:lvl1pPr marL="0" indent="0" algn="ctr">
              <a:buNone/>
              <a:defRPr>
                <a:solidFill>
                  <a:schemeClr val="tx1">
                    <a:tint val="75000"/>
                  </a:schemeClr>
                </a:solidFill>
              </a:defRPr>
            </a:lvl1pPr>
            <a:lvl2pPr marL="455766" indent="0" algn="ctr">
              <a:buNone/>
              <a:defRPr>
                <a:solidFill>
                  <a:schemeClr val="tx1">
                    <a:tint val="75000"/>
                  </a:schemeClr>
                </a:solidFill>
              </a:defRPr>
            </a:lvl2pPr>
            <a:lvl3pPr marL="911626" indent="0" algn="ctr">
              <a:buNone/>
              <a:defRPr>
                <a:solidFill>
                  <a:schemeClr val="tx1">
                    <a:tint val="75000"/>
                  </a:schemeClr>
                </a:solidFill>
              </a:defRPr>
            </a:lvl3pPr>
            <a:lvl4pPr marL="1367435" indent="0" algn="ctr">
              <a:buNone/>
              <a:defRPr>
                <a:solidFill>
                  <a:schemeClr val="tx1">
                    <a:tint val="75000"/>
                  </a:schemeClr>
                </a:solidFill>
              </a:defRPr>
            </a:lvl4pPr>
            <a:lvl5pPr marL="1823253" indent="0" algn="ctr">
              <a:buNone/>
              <a:defRPr>
                <a:solidFill>
                  <a:schemeClr val="tx1">
                    <a:tint val="75000"/>
                  </a:schemeClr>
                </a:solidFill>
              </a:defRPr>
            </a:lvl5pPr>
            <a:lvl6pPr marL="2279010" indent="0" algn="ctr">
              <a:buNone/>
              <a:defRPr>
                <a:solidFill>
                  <a:schemeClr val="tx1">
                    <a:tint val="75000"/>
                  </a:schemeClr>
                </a:solidFill>
              </a:defRPr>
            </a:lvl6pPr>
            <a:lvl7pPr marL="2734871" indent="0" algn="ctr">
              <a:buNone/>
              <a:defRPr>
                <a:solidFill>
                  <a:schemeClr val="tx1">
                    <a:tint val="75000"/>
                  </a:schemeClr>
                </a:solidFill>
              </a:defRPr>
            </a:lvl7pPr>
            <a:lvl8pPr marL="3190670" indent="0" algn="ctr">
              <a:buNone/>
              <a:defRPr>
                <a:solidFill>
                  <a:schemeClr val="tx1">
                    <a:tint val="75000"/>
                  </a:schemeClr>
                </a:solidFill>
              </a:defRPr>
            </a:lvl8pPr>
            <a:lvl9pPr marL="36465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6A1785-9884-5D4E-B5C0-8ED4226649C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260159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A1785-9884-5D4E-B5C0-8ED4226649C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39123154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93"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39"/>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593" y="2057400"/>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486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979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06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793" y="275232"/>
            <a:ext cx="274161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14" y="275232"/>
            <a:ext cx="80756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A1785-9884-5D4E-B5C0-8ED4226649C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372250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99"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899" y="3602629"/>
            <a:ext cx="9141619" cy="1655763"/>
          </a:xfrm>
        </p:spPr>
        <p:txBody>
          <a:bodyPr/>
          <a:lstStyle>
            <a:lvl1pPr marL="0" indent="0" algn="ctr">
              <a:buNone/>
              <a:defRPr sz="2400"/>
            </a:lvl1pPr>
            <a:lvl2pPr marL="452206" indent="0" algn="ctr">
              <a:buNone/>
              <a:defRPr sz="2000"/>
            </a:lvl2pPr>
            <a:lvl3pPr marL="904794" indent="0" algn="ctr">
              <a:buNone/>
              <a:defRPr sz="1900"/>
            </a:lvl3pPr>
            <a:lvl4pPr marL="1357240" indent="0" algn="ctr">
              <a:buNone/>
              <a:defRPr sz="1600"/>
            </a:lvl4pPr>
            <a:lvl5pPr marL="1809563" indent="0" algn="ctr">
              <a:buNone/>
              <a:defRPr sz="1600"/>
            </a:lvl5pPr>
            <a:lvl6pPr marL="2262185" indent="0" algn="ctr">
              <a:buNone/>
              <a:defRPr sz="1600"/>
            </a:lvl6pPr>
            <a:lvl7pPr marL="2714392" indent="0" algn="ctr">
              <a:buNone/>
              <a:defRPr sz="1600"/>
            </a:lvl7pPr>
            <a:lvl8pPr marL="3166607" indent="0" algn="ctr">
              <a:buNone/>
              <a:defRPr sz="1600"/>
            </a:lvl8pPr>
            <a:lvl9pPr marL="3619001"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126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58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1082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90057"/>
            <a:ext cx="10512862" cy="1500187"/>
          </a:xfrm>
        </p:spPr>
        <p:txBody>
          <a:bodyPr/>
          <a:lstStyle>
            <a:lvl1pPr marL="0" indent="0">
              <a:buNone/>
              <a:defRPr sz="2400">
                <a:solidFill>
                  <a:schemeClr val="tx1">
                    <a:tint val="75000"/>
                  </a:schemeClr>
                </a:solidFill>
              </a:defRPr>
            </a:lvl1pPr>
            <a:lvl2pPr marL="452206" indent="0">
              <a:buNone/>
              <a:defRPr sz="2000">
                <a:solidFill>
                  <a:schemeClr val="tx1">
                    <a:tint val="75000"/>
                  </a:schemeClr>
                </a:solidFill>
              </a:defRPr>
            </a:lvl2pPr>
            <a:lvl3pPr marL="904794" indent="0">
              <a:buNone/>
              <a:defRPr sz="1900">
                <a:solidFill>
                  <a:schemeClr val="tx1">
                    <a:tint val="75000"/>
                  </a:schemeClr>
                </a:solidFill>
              </a:defRPr>
            </a:lvl3pPr>
            <a:lvl4pPr marL="1357240" indent="0">
              <a:buNone/>
              <a:defRPr sz="1600">
                <a:solidFill>
                  <a:schemeClr val="tx1">
                    <a:tint val="75000"/>
                  </a:schemeClr>
                </a:solidFill>
              </a:defRPr>
            </a:lvl4pPr>
            <a:lvl5pPr marL="1809563" indent="0">
              <a:buNone/>
              <a:defRPr sz="1600">
                <a:solidFill>
                  <a:schemeClr val="tx1">
                    <a:tint val="75000"/>
                  </a:schemeClr>
                </a:solidFill>
              </a:defRPr>
            </a:lvl5pPr>
            <a:lvl6pPr marL="2262185" indent="0">
              <a:buNone/>
              <a:defRPr sz="1600">
                <a:solidFill>
                  <a:schemeClr val="tx1">
                    <a:tint val="75000"/>
                  </a:schemeClr>
                </a:solidFill>
              </a:defRPr>
            </a:lvl6pPr>
            <a:lvl7pPr marL="2714392" indent="0">
              <a:buNone/>
              <a:defRPr sz="1600">
                <a:solidFill>
                  <a:schemeClr val="tx1">
                    <a:tint val="75000"/>
                  </a:schemeClr>
                </a:solidFill>
              </a:defRPr>
            </a:lvl7pPr>
            <a:lvl8pPr marL="3166607" indent="0">
              <a:buNone/>
              <a:defRPr sz="1600">
                <a:solidFill>
                  <a:schemeClr val="tx1">
                    <a:tint val="75000"/>
                  </a:schemeClr>
                </a:solidFill>
              </a:defRPr>
            </a:lvl8pPr>
            <a:lvl9pPr marL="361900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020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04"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331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784" y="1681163"/>
            <a:ext cx="5156443" cy="823912"/>
          </a:xfrm>
        </p:spPr>
        <p:txBody>
          <a:bodyPr anchor="b"/>
          <a:lstStyle>
            <a:lvl1pPr marL="0" indent="0">
              <a:buNone/>
              <a:defRPr sz="2400" b="1"/>
            </a:lvl1pPr>
            <a:lvl2pPr marL="452206" indent="0">
              <a:buNone/>
              <a:defRPr sz="2000" b="1"/>
            </a:lvl2pPr>
            <a:lvl3pPr marL="904794" indent="0">
              <a:buNone/>
              <a:defRPr sz="1900" b="1"/>
            </a:lvl3pPr>
            <a:lvl4pPr marL="1357240" indent="0">
              <a:buNone/>
              <a:defRPr sz="1600" b="1"/>
            </a:lvl4pPr>
            <a:lvl5pPr marL="1809563" indent="0">
              <a:buNone/>
              <a:defRPr sz="1600" b="1"/>
            </a:lvl5pPr>
            <a:lvl6pPr marL="2262185" indent="0">
              <a:buNone/>
              <a:defRPr sz="1600" b="1"/>
            </a:lvl6pPr>
            <a:lvl7pPr marL="2714392" indent="0">
              <a:buNone/>
              <a:defRPr sz="1600" b="1"/>
            </a:lvl7pPr>
            <a:lvl8pPr marL="3166607" indent="0">
              <a:buNone/>
              <a:defRPr sz="1600" b="1"/>
            </a:lvl8pPr>
            <a:lvl9pPr marL="361900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4" y="2505075"/>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6" y="1681163"/>
            <a:ext cx="5181838" cy="823912"/>
          </a:xfrm>
        </p:spPr>
        <p:txBody>
          <a:bodyPr anchor="b"/>
          <a:lstStyle>
            <a:lvl1pPr marL="0" indent="0">
              <a:buNone/>
              <a:defRPr sz="2400" b="1"/>
            </a:lvl1pPr>
            <a:lvl2pPr marL="452206" indent="0">
              <a:buNone/>
              <a:defRPr sz="2000" b="1"/>
            </a:lvl2pPr>
            <a:lvl3pPr marL="904794" indent="0">
              <a:buNone/>
              <a:defRPr sz="1900" b="1"/>
            </a:lvl3pPr>
            <a:lvl4pPr marL="1357240" indent="0">
              <a:buNone/>
              <a:defRPr sz="1600" b="1"/>
            </a:lvl4pPr>
            <a:lvl5pPr marL="1809563" indent="0">
              <a:buNone/>
              <a:defRPr sz="1600" b="1"/>
            </a:lvl5pPr>
            <a:lvl6pPr marL="2262185" indent="0">
              <a:buNone/>
              <a:defRPr sz="1600" b="1"/>
            </a:lvl6pPr>
            <a:lvl7pPr marL="2714392" indent="0">
              <a:buNone/>
              <a:defRPr sz="1600" b="1"/>
            </a:lvl7pPr>
            <a:lvl8pPr marL="3166607" indent="0">
              <a:buNone/>
              <a:defRPr sz="1600" b="1"/>
            </a:lvl8pPr>
            <a:lvl9pPr marL="36190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6"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719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21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10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5"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8517"/>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65" y="2057403"/>
            <a:ext cx="3931213" cy="3811588"/>
          </a:xfrm>
        </p:spPr>
        <p:txBody>
          <a:bodyPr/>
          <a:lstStyle>
            <a:lvl1pPr marL="0" indent="0">
              <a:buNone/>
              <a:defRPr sz="1600"/>
            </a:lvl1pPr>
            <a:lvl2pPr marL="452206" indent="0">
              <a:buNone/>
              <a:defRPr sz="1500"/>
            </a:lvl2pPr>
            <a:lvl3pPr marL="904794" indent="0">
              <a:buNone/>
              <a:defRPr sz="1200"/>
            </a:lvl3pPr>
            <a:lvl4pPr marL="1357240" indent="0">
              <a:buNone/>
              <a:defRPr sz="1100"/>
            </a:lvl4pPr>
            <a:lvl5pPr marL="1809563" indent="0">
              <a:buNone/>
              <a:defRPr sz="1100"/>
            </a:lvl5pPr>
            <a:lvl6pPr marL="2262185" indent="0">
              <a:buNone/>
              <a:defRPr sz="1100"/>
            </a:lvl6pPr>
            <a:lvl7pPr marL="2714392" indent="0">
              <a:buNone/>
              <a:defRPr sz="1100"/>
            </a:lvl7pPr>
            <a:lvl8pPr marL="3166607" indent="0">
              <a:buNone/>
              <a:defRPr sz="1100"/>
            </a:lvl8pPr>
            <a:lvl9pPr marL="3619001"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5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A1785-9884-5D4E-B5C0-8ED4226649C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2639944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5"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8517"/>
            <a:ext cx="6170593" cy="4873625"/>
          </a:xfrm>
        </p:spPr>
        <p:txBody>
          <a:bodyPr/>
          <a:lstStyle>
            <a:lvl1pPr marL="0" indent="0">
              <a:buNone/>
              <a:defRPr sz="3200"/>
            </a:lvl1pPr>
            <a:lvl2pPr marL="452206" indent="0">
              <a:buNone/>
              <a:defRPr sz="2800"/>
            </a:lvl2pPr>
            <a:lvl3pPr marL="904794" indent="0">
              <a:buNone/>
              <a:defRPr sz="2400"/>
            </a:lvl3pPr>
            <a:lvl4pPr marL="1357240" indent="0">
              <a:buNone/>
              <a:defRPr sz="2000"/>
            </a:lvl4pPr>
            <a:lvl5pPr marL="1809563" indent="0">
              <a:buNone/>
              <a:defRPr sz="2000"/>
            </a:lvl5pPr>
            <a:lvl6pPr marL="2262185" indent="0">
              <a:buNone/>
              <a:defRPr sz="2000"/>
            </a:lvl6pPr>
            <a:lvl7pPr marL="2714392" indent="0">
              <a:buNone/>
              <a:defRPr sz="2000"/>
            </a:lvl7pPr>
            <a:lvl8pPr marL="3166607" indent="0">
              <a:buNone/>
              <a:defRPr sz="2000"/>
            </a:lvl8pPr>
            <a:lvl9pPr marL="3619001" indent="0">
              <a:buNone/>
              <a:defRPr sz="2000"/>
            </a:lvl9pPr>
          </a:lstStyle>
          <a:p>
            <a:endParaRPr lang="en-US"/>
          </a:p>
        </p:txBody>
      </p:sp>
      <p:sp>
        <p:nvSpPr>
          <p:cNvPr id="4" name="Text Placeholder 3"/>
          <p:cNvSpPr>
            <a:spLocks noGrp="1"/>
          </p:cNvSpPr>
          <p:nvPr>
            <p:ph type="body" sz="half" idx="2"/>
          </p:nvPr>
        </p:nvSpPr>
        <p:spPr>
          <a:xfrm>
            <a:off x="839865" y="2057403"/>
            <a:ext cx="3931213" cy="3811588"/>
          </a:xfrm>
        </p:spPr>
        <p:txBody>
          <a:bodyPr/>
          <a:lstStyle>
            <a:lvl1pPr marL="0" indent="0">
              <a:buNone/>
              <a:defRPr sz="1600"/>
            </a:lvl1pPr>
            <a:lvl2pPr marL="452206" indent="0">
              <a:buNone/>
              <a:defRPr sz="1500"/>
            </a:lvl2pPr>
            <a:lvl3pPr marL="904794" indent="0">
              <a:buNone/>
              <a:defRPr sz="1200"/>
            </a:lvl3pPr>
            <a:lvl4pPr marL="1357240" indent="0">
              <a:buNone/>
              <a:defRPr sz="1100"/>
            </a:lvl4pPr>
            <a:lvl5pPr marL="1809563" indent="0">
              <a:buNone/>
              <a:defRPr sz="1100"/>
            </a:lvl5pPr>
            <a:lvl6pPr marL="2262185" indent="0">
              <a:buNone/>
              <a:defRPr sz="1100"/>
            </a:lvl6pPr>
            <a:lvl7pPr marL="2714392" indent="0">
              <a:buNone/>
              <a:defRPr sz="1100"/>
            </a:lvl7pPr>
            <a:lvl8pPr marL="3166607" indent="0">
              <a:buNone/>
              <a:defRPr sz="1100"/>
            </a:lvl8pPr>
            <a:lvl9pPr marL="3619001"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112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198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27" y="366215"/>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6" y="366215"/>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924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87" y="1122363"/>
            <a:ext cx="9141619" cy="2387600"/>
          </a:xfrm>
          <a:prstGeom prst="rect">
            <a:avLst/>
          </a:prstGeom>
        </p:spPr>
        <p:txBody>
          <a:bodyPr lIns="91148" tIns="45575" rIns="91148" bIns="45575"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87" y="3602205"/>
            <a:ext cx="9141619" cy="1655763"/>
          </a:xfrm>
          <a:prstGeom prst="rect">
            <a:avLst/>
          </a:prstGeom>
        </p:spPr>
        <p:txBody>
          <a:bodyPr lIns="91148" tIns="45575" rIns="91148" bIns="45575"/>
          <a:lstStyle>
            <a:lvl1pPr marL="0" indent="0" algn="ctr">
              <a:buNone/>
              <a:defRPr sz="2400"/>
            </a:lvl1pPr>
            <a:lvl2pPr marL="455766" indent="0" algn="ctr">
              <a:buNone/>
              <a:defRPr sz="2000"/>
            </a:lvl2pPr>
            <a:lvl3pPr marL="911626" indent="0" algn="ctr">
              <a:buNone/>
              <a:defRPr sz="1900"/>
            </a:lvl3pPr>
            <a:lvl4pPr marL="1367435" indent="0" algn="ctr">
              <a:buNone/>
              <a:defRPr sz="1600"/>
            </a:lvl4pPr>
            <a:lvl5pPr marL="1823253" indent="0" algn="ctr">
              <a:buNone/>
              <a:defRPr sz="1600"/>
            </a:lvl5pPr>
            <a:lvl6pPr marL="2279010" indent="0" algn="ctr">
              <a:buNone/>
              <a:defRPr sz="1600"/>
            </a:lvl6pPr>
            <a:lvl7pPr marL="2734871" indent="0" algn="ctr">
              <a:buNone/>
              <a:defRPr sz="1600"/>
            </a:lvl7pPr>
            <a:lvl8pPr marL="3190670" indent="0" algn="ctr">
              <a:buNone/>
              <a:defRPr sz="1600"/>
            </a:lvl8pPr>
            <a:lvl9pPr marL="3646502"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429134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Content Placeholder 2"/>
          <p:cNvSpPr>
            <a:spLocks noGrp="1"/>
          </p:cNvSpPr>
          <p:nvPr>
            <p:ph idx="1"/>
          </p:nvPr>
        </p:nvSpPr>
        <p:spPr>
          <a:xfrm>
            <a:off x="837982" y="1825625"/>
            <a:ext cx="10512862"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2411690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10401"/>
            <a:ext cx="10512862" cy="2852737"/>
          </a:xfrm>
          <a:prstGeom prst="rect">
            <a:avLst/>
          </a:prstGeom>
        </p:spPr>
        <p:txBody>
          <a:bodyPr lIns="91148" tIns="45575" rIns="91148" bIns="45575"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2" y="4590029"/>
            <a:ext cx="10512862" cy="1500187"/>
          </a:xfrm>
          <a:prstGeom prst="rect">
            <a:avLst/>
          </a:prstGeom>
        </p:spPr>
        <p:txBody>
          <a:bodyPr lIns="91148" tIns="45575" rIns="91148" bIns="45575"/>
          <a:lstStyle>
            <a:lvl1pPr marL="0" indent="0">
              <a:buNone/>
              <a:defRPr sz="2400">
                <a:solidFill>
                  <a:schemeClr val="tx1">
                    <a:tint val="75000"/>
                  </a:schemeClr>
                </a:solidFill>
              </a:defRPr>
            </a:lvl1pPr>
            <a:lvl2pPr marL="455766" indent="0">
              <a:buNone/>
              <a:defRPr sz="2000">
                <a:solidFill>
                  <a:schemeClr val="tx1">
                    <a:tint val="75000"/>
                  </a:schemeClr>
                </a:solidFill>
              </a:defRPr>
            </a:lvl2pPr>
            <a:lvl3pPr marL="911626" indent="0">
              <a:buNone/>
              <a:defRPr sz="1900">
                <a:solidFill>
                  <a:schemeClr val="tx1">
                    <a:tint val="75000"/>
                  </a:schemeClr>
                </a:solidFill>
              </a:defRPr>
            </a:lvl3pPr>
            <a:lvl4pPr marL="1367435" indent="0">
              <a:buNone/>
              <a:defRPr sz="1600">
                <a:solidFill>
                  <a:schemeClr val="tx1">
                    <a:tint val="75000"/>
                  </a:schemeClr>
                </a:solidFill>
              </a:defRPr>
            </a:lvl4pPr>
            <a:lvl5pPr marL="1823253" indent="0">
              <a:buNone/>
              <a:defRPr sz="1600">
                <a:solidFill>
                  <a:schemeClr val="tx1">
                    <a:tint val="75000"/>
                  </a:schemeClr>
                </a:solidFill>
              </a:defRPr>
            </a:lvl5pPr>
            <a:lvl6pPr marL="2279010" indent="0">
              <a:buNone/>
              <a:defRPr sz="1600">
                <a:solidFill>
                  <a:schemeClr val="tx1">
                    <a:tint val="75000"/>
                  </a:schemeClr>
                </a:solidFill>
              </a:defRPr>
            </a:lvl6pPr>
            <a:lvl7pPr marL="2734871" indent="0">
              <a:buNone/>
              <a:defRPr sz="1600">
                <a:solidFill>
                  <a:schemeClr val="tx1">
                    <a:tint val="75000"/>
                  </a:schemeClr>
                </a:solidFill>
              </a:defRPr>
            </a:lvl7pPr>
            <a:lvl8pPr marL="3190670" indent="0">
              <a:buNone/>
              <a:defRPr sz="1600">
                <a:solidFill>
                  <a:schemeClr val="tx1">
                    <a:tint val="75000"/>
                  </a:schemeClr>
                </a:solidFill>
              </a:defRPr>
            </a:lvl8pPr>
            <a:lvl9pPr marL="364650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82489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Content Placeholder 2"/>
          <p:cNvSpPr>
            <a:spLocks noGrp="1"/>
          </p:cNvSpPr>
          <p:nvPr>
            <p:ph sz="half" idx="1"/>
          </p:nvPr>
        </p:nvSpPr>
        <p:spPr>
          <a:xfrm>
            <a:off x="838104" y="1825625"/>
            <a:ext cx="5180251"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7" name="Slide Number Placeholder 6"/>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789629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Text Placeholder 2"/>
          <p:cNvSpPr>
            <a:spLocks noGrp="1"/>
          </p:cNvSpPr>
          <p:nvPr>
            <p:ph type="body" idx="1"/>
          </p:nvPr>
        </p:nvSpPr>
        <p:spPr>
          <a:xfrm>
            <a:off x="839768" y="1681163"/>
            <a:ext cx="5156443" cy="823912"/>
          </a:xfrm>
          <a:prstGeom prst="rect">
            <a:avLst/>
          </a:prstGeom>
        </p:spPr>
        <p:txBody>
          <a:bodyPr lIns="91148" tIns="45575" rIns="91148" bIns="45575"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68" y="2505075"/>
            <a:ext cx="5156443" cy="3684588"/>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a:prstGeom prst="rect">
            <a:avLst/>
          </a:prstGeom>
        </p:spPr>
        <p:txBody>
          <a:bodyPr lIns="91148" tIns="45575" rIns="91148" bIns="45575"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1838" cy="3684588"/>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8" name="Footer Placeholder 7"/>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9" name="Slide Number Placeholder 8"/>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3791640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Date Placeholder 2"/>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4" name="Footer Placeholder 3"/>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5" name="Slide Number Placeholder 4"/>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427021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3" name="Footer Placeholder 2"/>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4" name="Slide Number Placeholder 3"/>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365103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710" y="4407493"/>
            <a:ext cx="10360025"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710" y="2906713"/>
            <a:ext cx="10360025" cy="1500187"/>
          </a:xfrm>
        </p:spPr>
        <p:txBody>
          <a:bodyPr anchor="b"/>
          <a:lstStyle>
            <a:lvl1pPr marL="0" indent="0">
              <a:buNone/>
              <a:defRPr sz="2000">
                <a:solidFill>
                  <a:schemeClr val="tx1">
                    <a:tint val="75000"/>
                  </a:schemeClr>
                </a:solidFill>
              </a:defRPr>
            </a:lvl1pPr>
            <a:lvl2pPr marL="455766" indent="0">
              <a:buNone/>
              <a:defRPr sz="1900">
                <a:solidFill>
                  <a:schemeClr val="tx1">
                    <a:tint val="75000"/>
                  </a:schemeClr>
                </a:solidFill>
              </a:defRPr>
            </a:lvl2pPr>
            <a:lvl3pPr marL="911626" indent="0">
              <a:buNone/>
              <a:defRPr sz="1600">
                <a:solidFill>
                  <a:schemeClr val="tx1">
                    <a:tint val="75000"/>
                  </a:schemeClr>
                </a:solidFill>
              </a:defRPr>
            </a:lvl3pPr>
            <a:lvl4pPr marL="1367435" indent="0">
              <a:buNone/>
              <a:defRPr sz="1500">
                <a:solidFill>
                  <a:schemeClr val="tx1">
                    <a:tint val="75000"/>
                  </a:schemeClr>
                </a:solidFill>
              </a:defRPr>
            </a:lvl4pPr>
            <a:lvl5pPr marL="1823253" indent="0">
              <a:buNone/>
              <a:defRPr sz="1500">
                <a:solidFill>
                  <a:schemeClr val="tx1">
                    <a:tint val="75000"/>
                  </a:schemeClr>
                </a:solidFill>
              </a:defRPr>
            </a:lvl5pPr>
            <a:lvl6pPr marL="2279010" indent="0">
              <a:buNone/>
              <a:defRPr sz="1500">
                <a:solidFill>
                  <a:schemeClr val="tx1">
                    <a:tint val="75000"/>
                  </a:schemeClr>
                </a:solidFill>
              </a:defRPr>
            </a:lvl6pPr>
            <a:lvl7pPr marL="2734871" indent="0">
              <a:buNone/>
              <a:defRPr sz="1500">
                <a:solidFill>
                  <a:schemeClr val="tx1">
                    <a:tint val="75000"/>
                  </a:schemeClr>
                </a:solidFill>
              </a:defRPr>
            </a:lvl7pPr>
            <a:lvl8pPr marL="3190670" indent="0">
              <a:buNone/>
              <a:defRPr sz="1500">
                <a:solidFill>
                  <a:schemeClr val="tx1">
                    <a:tint val="75000"/>
                  </a:schemeClr>
                </a:solidFill>
              </a:defRPr>
            </a:lvl8pPr>
            <a:lvl9pPr marL="3646502"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6A1785-9884-5D4E-B5C0-8ED4226649C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3619452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1213" cy="1600200"/>
          </a:xfrm>
          <a:prstGeom prst="rect">
            <a:avLst/>
          </a:prstGeom>
        </p:spPr>
        <p:txBody>
          <a:bodyPr lIns="91148" tIns="45575" rIns="91148" bIns="45575"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1838" y="988088"/>
            <a:ext cx="6170593" cy="4873625"/>
          </a:xfrm>
          <a:prstGeom prst="rect">
            <a:avLst/>
          </a:prstGeom>
        </p:spPr>
        <p:txBody>
          <a:bodyPr lIns="91148" tIns="45575" rIns="91148" bIns="4557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3"/>
            <a:ext cx="3931213" cy="3811588"/>
          </a:xfrm>
          <a:prstGeom prst="rect">
            <a:avLst/>
          </a:prstGeom>
        </p:spPr>
        <p:txBody>
          <a:bodyPr lIns="91148" tIns="45575" rIns="91148" bIns="45575"/>
          <a:lstStyle>
            <a:lvl1pPr marL="0" indent="0">
              <a:buNone/>
              <a:defRPr sz="1600"/>
            </a:lvl1pPr>
            <a:lvl2pPr marL="455766" indent="0">
              <a:buNone/>
              <a:defRPr sz="1500"/>
            </a:lvl2pPr>
            <a:lvl3pPr marL="911626" indent="0">
              <a:buNone/>
              <a:defRPr sz="1200"/>
            </a:lvl3pPr>
            <a:lvl4pPr marL="1367435" indent="0">
              <a:buNone/>
              <a:defRPr sz="1100"/>
            </a:lvl4pPr>
            <a:lvl5pPr marL="1823253" indent="0">
              <a:buNone/>
              <a:defRPr sz="1100"/>
            </a:lvl5pPr>
            <a:lvl6pPr marL="2279010" indent="0">
              <a:buNone/>
              <a:defRPr sz="1100"/>
            </a:lvl6pPr>
            <a:lvl7pPr marL="2734871" indent="0">
              <a:buNone/>
              <a:defRPr sz="1100"/>
            </a:lvl7pPr>
            <a:lvl8pPr marL="3190670" indent="0">
              <a:buNone/>
              <a:defRPr sz="1100"/>
            </a:lvl8pPr>
            <a:lvl9pPr marL="3646502"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7" name="Slide Number Placeholder 6"/>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8627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1213" cy="1600200"/>
          </a:xfrm>
          <a:prstGeom prst="rect">
            <a:avLst/>
          </a:prstGeom>
        </p:spPr>
        <p:txBody>
          <a:bodyPr lIns="91148" tIns="45575" rIns="91148" bIns="45575"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1838" y="988088"/>
            <a:ext cx="6170593" cy="4873625"/>
          </a:xfrm>
          <a:prstGeom prst="rect">
            <a:avLst/>
          </a:prstGeom>
        </p:spPr>
        <p:txBody>
          <a:bodyPr lIns="91148" tIns="45575" rIns="91148" bIns="45575"/>
          <a:lstStyle>
            <a:lvl1pPr marL="0" indent="0">
              <a:buNone/>
              <a:defRPr sz="3200"/>
            </a:lvl1pPr>
            <a:lvl2pPr marL="455766" indent="0">
              <a:buNone/>
              <a:defRPr sz="2800"/>
            </a:lvl2pPr>
            <a:lvl3pPr marL="911626" indent="0">
              <a:buNone/>
              <a:defRPr sz="2400"/>
            </a:lvl3pPr>
            <a:lvl4pPr marL="1367435" indent="0">
              <a:buNone/>
              <a:defRPr sz="2000"/>
            </a:lvl4pPr>
            <a:lvl5pPr marL="1823253" indent="0">
              <a:buNone/>
              <a:defRPr sz="2000"/>
            </a:lvl5pPr>
            <a:lvl6pPr marL="2279010" indent="0">
              <a:buNone/>
              <a:defRPr sz="2000"/>
            </a:lvl6pPr>
            <a:lvl7pPr marL="2734871" indent="0">
              <a:buNone/>
              <a:defRPr sz="2000"/>
            </a:lvl7pPr>
            <a:lvl8pPr marL="3190670" indent="0">
              <a:buNone/>
              <a:defRPr sz="2000"/>
            </a:lvl8pPr>
            <a:lvl9pPr marL="3646502" indent="0">
              <a:buNone/>
              <a:defRPr sz="2000"/>
            </a:lvl9pPr>
          </a:lstStyle>
          <a:p>
            <a:endParaRPr lang="en-US" dirty="0"/>
          </a:p>
        </p:txBody>
      </p:sp>
      <p:sp>
        <p:nvSpPr>
          <p:cNvPr id="4" name="Text Placeholder 3"/>
          <p:cNvSpPr>
            <a:spLocks noGrp="1"/>
          </p:cNvSpPr>
          <p:nvPr>
            <p:ph type="body" sz="half" idx="2"/>
          </p:nvPr>
        </p:nvSpPr>
        <p:spPr>
          <a:xfrm>
            <a:off x="839852" y="2057403"/>
            <a:ext cx="3931213" cy="3811588"/>
          </a:xfrm>
          <a:prstGeom prst="rect">
            <a:avLst/>
          </a:prstGeom>
        </p:spPr>
        <p:txBody>
          <a:bodyPr lIns="91148" tIns="45575" rIns="91148" bIns="45575"/>
          <a:lstStyle>
            <a:lvl1pPr marL="0" indent="0">
              <a:buNone/>
              <a:defRPr sz="1600"/>
            </a:lvl1pPr>
            <a:lvl2pPr marL="455766" indent="0">
              <a:buNone/>
              <a:defRPr sz="1500"/>
            </a:lvl2pPr>
            <a:lvl3pPr marL="911626" indent="0">
              <a:buNone/>
              <a:defRPr sz="1200"/>
            </a:lvl3pPr>
            <a:lvl4pPr marL="1367435" indent="0">
              <a:buNone/>
              <a:defRPr sz="1100"/>
            </a:lvl4pPr>
            <a:lvl5pPr marL="1823253" indent="0">
              <a:buNone/>
              <a:defRPr sz="1100"/>
            </a:lvl5pPr>
            <a:lvl6pPr marL="2279010" indent="0">
              <a:buNone/>
              <a:defRPr sz="1100"/>
            </a:lvl6pPr>
            <a:lvl7pPr marL="2734871" indent="0">
              <a:buNone/>
              <a:defRPr sz="1100"/>
            </a:lvl7pPr>
            <a:lvl8pPr marL="3190670" indent="0">
              <a:buNone/>
              <a:defRPr sz="1100"/>
            </a:lvl8pPr>
            <a:lvl9pPr marL="3646502"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7" name="Slide Number Placeholder 6"/>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958750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1825625"/>
            <a:ext cx="10512862" cy="4351339"/>
          </a:xfrm>
          <a:prstGeom prst="rect">
            <a:avLst/>
          </a:prstGeom>
        </p:spPr>
        <p:txBody>
          <a:bodyPr vert="eaVert"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2255735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25" y="365390"/>
            <a:ext cx="2628215" cy="5811839"/>
          </a:xfrm>
          <a:prstGeom prst="rect">
            <a:avLst/>
          </a:prstGeom>
        </p:spPr>
        <p:txBody>
          <a:bodyPr vert="eaVert" lIns="91148" tIns="45575" rIns="91148" bIns="45575"/>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390"/>
            <a:ext cx="7732286" cy="5811839"/>
          </a:xfrm>
          <a:prstGeom prst="rect">
            <a:avLst/>
          </a:prstGeom>
        </p:spPr>
        <p:txBody>
          <a:bodyPr vert="eaVert"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916"/>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916"/>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916"/>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511746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75" y="1122363"/>
            <a:ext cx="9141619" cy="2387600"/>
          </a:xfrm>
          <a:prstGeom prst="rect">
            <a:avLst/>
          </a:prstGeom>
        </p:spPr>
        <p:txBody>
          <a:bodyPr lIns="91148" tIns="45575" rIns="91148" bIns="45575"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75" y="3602205"/>
            <a:ext cx="9141619" cy="1655763"/>
          </a:xfrm>
          <a:prstGeom prst="rect">
            <a:avLst/>
          </a:prstGeom>
        </p:spPr>
        <p:txBody>
          <a:bodyPr lIns="91148" tIns="45575" rIns="91148" bIns="45575"/>
          <a:lstStyle>
            <a:lvl1pPr marL="0" indent="0" algn="ctr">
              <a:buNone/>
              <a:defRPr sz="2400"/>
            </a:lvl1pPr>
            <a:lvl2pPr marL="455766" indent="0" algn="ctr">
              <a:buNone/>
              <a:defRPr sz="2000"/>
            </a:lvl2pPr>
            <a:lvl3pPr marL="911626" indent="0" algn="ctr">
              <a:buNone/>
              <a:defRPr sz="1900"/>
            </a:lvl3pPr>
            <a:lvl4pPr marL="1367435" indent="0" algn="ctr">
              <a:buNone/>
              <a:defRPr sz="1600"/>
            </a:lvl4pPr>
            <a:lvl5pPr marL="1823253" indent="0" algn="ctr">
              <a:buNone/>
              <a:defRPr sz="1600"/>
            </a:lvl5pPr>
            <a:lvl6pPr marL="2279010" indent="0" algn="ctr">
              <a:buNone/>
              <a:defRPr sz="1600"/>
            </a:lvl6pPr>
            <a:lvl7pPr marL="2734871" indent="0" algn="ctr">
              <a:buNone/>
              <a:defRPr sz="1600"/>
            </a:lvl7pPr>
            <a:lvl8pPr marL="3190670" indent="0" algn="ctr">
              <a:buNone/>
              <a:defRPr sz="1600"/>
            </a:lvl8pPr>
            <a:lvl9pPr marL="3646502"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3834624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Content Placeholder 2"/>
          <p:cNvSpPr>
            <a:spLocks noGrp="1"/>
          </p:cNvSpPr>
          <p:nvPr>
            <p:ph idx="1"/>
          </p:nvPr>
        </p:nvSpPr>
        <p:spPr>
          <a:xfrm>
            <a:off x="837982" y="1825625"/>
            <a:ext cx="10512862"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960770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10377"/>
            <a:ext cx="10512862" cy="2852737"/>
          </a:xfrm>
          <a:prstGeom prst="rect">
            <a:avLst/>
          </a:prstGeom>
        </p:spPr>
        <p:txBody>
          <a:bodyPr lIns="91148" tIns="45575" rIns="91148" bIns="45575"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2" y="4590005"/>
            <a:ext cx="10512862" cy="1500187"/>
          </a:xfrm>
          <a:prstGeom prst="rect">
            <a:avLst/>
          </a:prstGeom>
        </p:spPr>
        <p:txBody>
          <a:bodyPr lIns="91148" tIns="45575" rIns="91148" bIns="45575"/>
          <a:lstStyle>
            <a:lvl1pPr marL="0" indent="0">
              <a:buNone/>
              <a:defRPr sz="2400">
                <a:solidFill>
                  <a:schemeClr val="tx1">
                    <a:tint val="75000"/>
                  </a:schemeClr>
                </a:solidFill>
              </a:defRPr>
            </a:lvl1pPr>
            <a:lvl2pPr marL="455766" indent="0">
              <a:buNone/>
              <a:defRPr sz="2000">
                <a:solidFill>
                  <a:schemeClr val="tx1">
                    <a:tint val="75000"/>
                  </a:schemeClr>
                </a:solidFill>
              </a:defRPr>
            </a:lvl2pPr>
            <a:lvl3pPr marL="911626" indent="0">
              <a:buNone/>
              <a:defRPr sz="1900">
                <a:solidFill>
                  <a:schemeClr val="tx1">
                    <a:tint val="75000"/>
                  </a:schemeClr>
                </a:solidFill>
              </a:defRPr>
            </a:lvl3pPr>
            <a:lvl4pPr marL="1367435" indent="0">
              <a:buNone/>
              <a:defRPr sz="1600">
                <a:solidFill>
                  <a:schemeClr val="tx1">
                    <a:tint val="75000"/>
                  </a:schemeClr>
                </a:solidFill>
              </a:defRPr>
            </a:lvl4pPr>
            <a:lvl5pPr marL="1823253" indent="0">
              <a:buNone/>
              <a:defRPr sz="1600">
                <a:solidFill>
                  <a:schemeClr val="tx1">
                    <a:tint val="75000"/>
                  </a:schemeClr>
                </a:solidFill>
              </a:defRPr>
            </a:lvl5pPr>
            <a:lvl6pPr marL="2279010" indent="0">
              <a:buNone/>
              <a:defRPr sz="1600">
                <a:solidFill>
                  <a:schemeClr val="tx1">
                    <a:tint val="75000"/>
                  </a:schemeClr>
                </a:solidFill>
              </a:defRPr>
            </a:lvl6pPr>
            <a:lvl7pPr marL="2734871" indent="0">
              <a:buNone/>
              <a:defRPr sz="1600">
                <a:solidFill>
                  <a:schemeClr val="tx1">
                    <a:tint val="75000"/>
                  </a:schemeClr>
                </a:solidFill>
              </a:defRPr>
            </a:lvl7pPr>
            <a:lvl8pPr marL="3190670" indent="0">
              <a:buNone/>
              <a:defRPr sz="1600">
                <a:solidFill>
                  <a:schemeClr val="tx1">
                    <a:tint val="75000"/>
                  </a:schemeClr>
                </a:solidFill>
              </a:defRPr>
            </a:lvl8pPr>
            <a:lvl9pPr marL="364650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4075863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Content Placeholder 2"/>
          <p:cNvSpPr>
            <a:spLocks noGrp="1"/>
          </p:cNvSpPr>
          <p:nvPr>
            <p:ph sz="half" idx="1"/>
          </p:nvPr>
        </p:nvSpPr>
        <p:spPr>
          <a:xfrm>
            <a:off x="838104" y="1825625"/>
            <a:ext cx="5180251"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7" name="Slide Number Placeholder 6"/>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591034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Text Placeholder 2"/>
          <p:cNvSpPr>
            <a:spLocks noGrp="1"/>
          </p:cNvSpPr>
          <p:nvPr>
            <p:ph type="body" idx="1"/>
          </p:nvPr>
        </p:nvSpPr>
        <p:spPr>
          <a:xfrm>
            <a:off x="839756" y="1681163"/>
            <a:ext cx="5156443" cy="823912"/>
          </a:xfrm>
          <a:prstGeom prst="rect">
            <a:avLst/>
          </a:prstGeom>
        </p:spPr>
        <p:txBody>
          <a:bodyPr lIns="91148" tIns="45575" rIns="91148" bIns="45575"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56" y="2505075"/>
            <a:ext cx="5156443" cy="3684588"/>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a:prstGeom prst="rect">
            <a:avLst/>
          </a:prstGeom>
        </p:spPr>
        <p:txBody>
          <a:bodyPr lIns="91148" tIns="45575" rIns="91148" bIns="45575"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1838" cy="3684588"/>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8" name="Footer Placeholder 7"/>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9" name="Slide Number Placeholder 8"/>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581664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Date Placeholder 2"/>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4" name="Footer Placeholder 3"/>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5" name="Slide Number Placeholder 4"/>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233725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85" y="1600206"/>
            <a:ext cx="5408612"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3" y="1600206"/>
            <a:ext cx="5408612"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6A1785-9884-5D4E-B5C0-8ED4226649C6}"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1490033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3" name="Footer Placeholder 2"/>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4" name="Slide Number Placeholder 3"/>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3645627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0" y="457200"/>
            <a:ext cx="3931213" cy="1600200"/>
          </a:xfrm>
          <a:prstGeom prst="rect">
            <a:avLst/>
          </a:prstGeom>
        </p:spPr>
        <p:txBody>
          <a:bodyPr lIns="91148" tIns="45575" rIns="91148" bIns="45575"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1838" y="988064"/>
            <a:ext cx="6170593" cy="4873625"/>
          </a:xfrm>
          <a:prstGeom prst="rect">
            <a:avLst/>
          </a:prstGeom>
        </p:spPr>
        <p:txBody>
          <a:bodyPr lIns="91148" tIns="45575" rIns="91148" bIns="4557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40" y="2057403"/>
            <a:ext cx="3931213" cy="3811588"/>
          </a:xfrm>
          <a:prstGeom prst="rect">
            <a:avLst/>
          </a:prstGeom>
        </p:spPr>
        <p:txBody>
          <a:bodyPr lIns="91148" tIns="45575" rIns="91148" bIns="45575"/>
          <a:lstStyle>
            <a:lvl1pPr marL="0" indent="0">
              <a:buNone/>
              <a:defRPr sz="1600"/>
            </a:lvl1pPr>
            <a:lvl2pPr marL="455766" indent="0">
              <a:buNone/>
              <a:defRPr sz="1500"/>
            </a:lvl2pPr>
            <a:lvl3pPr marL="911626" indent="0">
              <a:buNone/>
              <a:defRPr sz="1200"/>
            </a:lvl3pPr>
            <a:lvl4pPr marL="1367435" indent="0">
              <a:buNone/>
              <a:defRPr sz="1100"/>
            </a:lvl4pPr>
            <a:lvl5pPr marL="1823253" indent="0">
              <a:buNone/>
              <a:defRPr sz="1100"/>
            </a:lvl5pPr>
            <a:lvl6pPr marL="2279010" indent="0">
              <a:buNone/>
              <a:defRPr sz="1100"/>
            </a:lvl6pPr>
            <a:lvl7pPr marL="2734871" indent="0">
              <a:buNone/>
              <a:defRPr sz="1100"/>
            </a:lvl7pPr>
            <a:lvl8pPr marL="3190670" indent="0">
              <a:buNone/>
              <a:defRPr sz="1100"/>
            </a:lvl8pPr>
            <a:lvl9pPr marL="3646502"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7" name="Slide Number Placeholder 6"/>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542032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0" y="457200"/>
            <a:ext cx="3931213" cy="1600200"/>
          </a:xfrm>
          <a:prstGeom prst="rect">
            <a:avLst/>
          </a:prstGeom>
        </p:spPr>
        <p:txBody>
          <a:bodyPr lIns="91148" tIns="45575" rIns="91148" bIns="45575"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1838" y="988064"/>
            <a:ext cx="6170593" cy="4873625"/>
          </a:xfrm>
          <a:prstGeom prst="rect">
            <a:avLst/>
          </a:prstGeom>
        </p:spPr>
        <p:txBody>
          <a:bodyPr lIns="91148" tIns="45575" rIns="91148" bIns="45575"/>
          <a:lstStyle>
            <a:lvl1pPr marL="0" indent="0">
              <a:buNone/>
              <a:defRPr sz="3200"/>
            </a:lvl1pPr>
            <a:lvl2pPr marL="455766" indent="0">
              <a:buNone/>
              <a:defRPr sz="2800"/>
            </a:lvl2pPr>
            <a:lvl3pPr marL="911626" indent="0">
              <a:buNone/>
              <a:defRPr sz="2400"/>
            </a:lvl3pPr>
            <a:lvl4pPr marL="1367435" indent="0">
              <a:buNone/>
              <a:defRPr sz="2000"/>
            </a:lvl4pPr>
            <a:lvl5pPr marL="1823253" indent="0">
              <a:buNone/>
              <a:defRPr sz="2000"/>
            </a:lvl5pPr>
            <a:lvl6pPr marL="2279010" indent="0">
              <a:buNone/>
              <a:defRPr sz="2000"/>
            </a:lvl6pPr>
            <a:lvl7pPr marL="2734871" indent="0">
              <a:buNone/>
              <a:defRPr sz="2000"/>
            </a:lvl7pPr>
            <a:lvl8pPr marL="3190670" indent="0">
              <a:buNone/>
              <a:defRPr sz="2000"/>
            </a:lvl8pPr>
            <a:lvl9pPr marL="3646502" indent="0">
              <a:buNone/>
              <a:defRPr sz="2000"/>
            </a:lvl9pPr>
          </a:lstStyle>
          <a:p>
            <a:endParaRPr lang="en-US" dirty="0"/>
          </a:p>
        </p:txBody>
      </p:sp>
      <p:sp>
        <p:nvSpPr>
          <p:cNvPr id="4" name="Text Placeholder 3"/>
          <p:cNvSpPr>
            <a:spLocks noGrp="1"/>
          </p:cNvSpPr>
          <p:nvPr>
            <p:ph type="body" sz="half" idx="2"/>
          </p:nvPr>
        </p:nvSpPr>
        <p:spPr>
          <a:xfrm>
            <a:off x="839840" y="2057403"/>
            <a:ext cx="3931213" cy="3811588"/>
          </a:xfrm>
          <a:prstGeom prst="rect">
            <a:avLst/>
          </a:prstGeom>
        </p:spPr>
        <p:txBody>
          <a:bodyPr lIns="91148" tIns="45575" rIns="91148" bIns="45575"/>
          <a:lstStyle>
            <a:lvl1pPr marL="0" indent="0">
              <a:buNone/>
              <a:defRPr sz="1600"/>
            </a:lvl1pPr>
            <a:lvl2pPr marL="455766" indent="0">
              <a:buNone/>
              <a:defRPr sz="1500"/>
            </a:lvl2pPr>
            <a:lvl3pPr marL="911626" indent="0">
              <a:buNone/>
              <a:defRPr sz="1200"/>
            </a:lvl3pPr>
            <a:lvl4pPr marL="1367435" indent="0">
              <a:buNone/>
              <a:defRPr sz="1100"/>
            </a:lvl4pPr>
            <a:lvl5pPr marL="1823253" indent="0">
              <a:buNone/>
              <a:defRPr sz="1100"/>
            </a:lvl5pPr>
            <a:lvl6pPr marL="2279010" indent="0">
              <a:buNone/>
              <a:defRPr sz="1100"/>
            </a:lvl6pPr>
            <a:lvl7pPr marL="2734871" indent="0">
              <a:buNone/>
              <a:defRPr sz="1100"/>
            </a:lvl7pPr>
            <a:lvl8pPr marL="3190670" indent="0">
              <a:buNone/>
              <a:defRPr sz="1100"/>
            </a:lvl8pPr>
            <a:lvl9pPr marL="3646502"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7" name="Slide Number Placeholder 6"/>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180503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1825625"/>
            <a:ext cx="10512862" cy="4351339"/>
          </a:xfrm>
          <a:prstGeom prst="rect">
            <a:avLst/>
          </a:prstGeom>
        </p:spPr>
        <p:txBody>
          <a:bodyPr vert="eaVert"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1259886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25" y="365390"/>
            <a:ext cx="2628215" cy="5811839"/>
          </a:xfrm>
          <a:prstGeom prst="rect">
            <a:avLst/>
          </a:prstGeom>
        </p:spPr>
        <p:txBody>
          <a:bodyPr vert="eaVert" lIns="91148" tIns="45575" rIns="91148" bIns="45575"/>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390"/>
            <a:ext cx="7732286" cy="5811839"/>
          </a:xfrm>
          <a:prstGeom prst="rect">
            <a:avLst/>
          </a:prstGeom>
        </p:spPr>
        <p:txBody>
          <a:bodyPr vert="eaVert"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892"/>
            <a:ext cx="2742486" cy="365125"/>
          </a:xfrm>
          <a:prstGeom prst="rect">
            <a:avLst/>
          </a:prstGeom>
        </p:spPr>
        <p:txBody>
          <a:bodyPr lIns="91148" tIns="45575" rIns="91148" bIns="45575"/>
          <a:lstStyle/>
          <a:p>
            <a:pPr defTabSz="911626"/>
            <a:fld id="{ECDD6BA6-602E-324D-9C3F-31AB4F674F86}" type="datetimeFigureOut">
              <a:rPr lang="en-US" sz="1900" smtClean="0">
                <a:solidFill>
                  <a:prstClr val="black"/>
                </a:solidFill>
              </a:rPr>
              <a:pPr defTabSz="91162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892"/>
            <a:ext cx="4113728" cy="365125"/>
          </a:xfrm>
          <a:prstGeom prst="rect">
            <a:avLst/>
          </a:prstGeom>
        </p:spPr>
        <p:txBody>
          <a:bodyPr lIns="91148" tIns="45575" rIns="91148" bIns="45575"/>
          <a:lstStyle/>
          <a:p>
            <a:pPr defTabSz="911626"/>
            <a:endParaRPr lang="en-US" sz="1900" dirty="0">
              <a:solidFill>
                <a:prstClr val="black"/>
              </a:solidFill>
            </a:endParaRPr>
          </a:p>
        </p:txBody>
      </p:sp>
      <p:sp>
        <p:nvSpPr>
          <p:cNvPr id="6" name="Slide Number Placeholder 5"/>
          <p:cNvSpPr>
            <a:spLocks noGrp="1"/>
          </p:cNvSpPr>
          <p:nvPr>
            <p:ph type="sldNum" sz="quarter" idx="12"/>
          </p:nvPr>
        </p:nvSpPr>
        <p:spPr>
          <a:xfrm>
            <a:off x="8608357" y="6356892"/>
            <a:ext cx="2742486" cy="365125"/>
          </a:xfrm>
          <a:prstGeom prst="rect">
            <a:avLst/>
          </a:prstGeom>
        </p:spPr>
        <p:txBody>
          <a:bodyPr lIns="91148" tIns="45575" rIns="91148" bIns="45575"/>
          <a:lstStyle/>
          <a:p>
            <a:pPr defTabSz="911626"/>
            <a:fld id="{0E7649D6-73D9-0C43-AEF8-608BFE8CD2CE}" type="slidenum">
              <a:rPr lang="en-US" sz="1900" smtClean="0">
                <a:solidFill>
                  <a:prstClr val="black"/>
                </a:solidFill>
              </a:rPr>
              <a:pPr defTabSz="911626"/>
              <a:t>‹#›</a:t>
            </a:fld>
            <a:endParaRPr lang="en-US" sz="1900" dirty="0">
              <a:solidFill>
                <a:prstClr val="black"/>
              </a:solidFill>
            </a:endParaRPr>
          </a:p>
        </p:txBody>
      </p:sp>
    </p:spTree>
    <p:extLst>
      <p:ext uri="{BB962C8B-B14F-4D97-AF65-F5344CB8AC3E}">
        <p14:creationId xmlns:p14="http://schemas.microsoft.com/office/powerpoint/2010/main" val="3499136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955"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955" y="3602653"/>
            <a:ext cx="9141619" cy="1655763"/>
          </a:xfrm>
        </p:spPr>
        <p:txBody>
          <a:bodyPr/>
          <a:lstStyle>
            <a:lvl1pPr marL="0" indent="0" algn="ctr">
              <a:buNone/>
              <a:defRPr sz="2400"/>
            </a:lvl1pPr>
            <a:lvl2pPr marL="455624" indent="0" algn="ctr">
              <a:buNone/>
              <a:defRPr sz="2000"/>
            </a:lvl2pPr>
            <a:lvl3pPr marL="911332" indent="0" algn="ctr">
              <a:buNone/>
              <a:defRPr sz="1900"/>
            </a:lvl3pPr>
            <a:lvl4pPr marL="1366994" indent="0" algn="ctr">
              <a:buNone/>
              <a:defRPr sz="1600"/>
            </a:lvl4pPr>
            <a:lvl5pPr marL="1822661" indent="0" algn="ctr">
              <a:buNone/>
              <a:defRPr sz="1600"/>
            </a:lvl5pPr>
            <a:lvl6pPr marL="2278287" indent="0" algn="ctr">
              <a:buNone/>
              <a:defRPr sz="1600"/>
            </a:lvl6pPr>
            <a:lvl7pPr marL="2733987" indent="0" algn="ctr">
              <a:buNone/>
              <a:defRPr sz="1600"/>
            </a:lvl7pPr>
            <a:lvl8pPr marL="3189639" indent="0" algn="ctr">
              <a:buNone/>
              <a:defRPr sz="1600"/>
            </a:lvl8pPr>
            <a:lvl9pPr marL="364531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055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352" y="0"/>
            <a:ext cx="12188825"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123" tIns="45573" rIns="91123" bIns="45573" rtlCol="0" anchor="ctr"/>
          <a:lstStyle/>
          <a:p>
            <a:pPr algn="ctr" defTabSz="911626"/>
            <a:endParaRPr lang="en-US" sz="1900" dirty="0">
              <a:solidFill>
                <a:prstClr val="white"/>
              </a:solidFill>
              <a:latin typeface="Helvetica Regular" charset="0"/>
            </a:endParaRPr>
          </a:p>
        </p:txBody>
      </p:sp>
    </p:spTree>
    <p:extLst>
      <p:ext uri="{BB962C8B-B14F-4D97-AF65-F5344CB8AC3E}">
        <p14:creationId xmlns:p14="http://schemas.microsoft.com/office/powerpoint/2010/main" val="935129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352" y="0"/>
            <a:ext cx="12188825"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123" tIns="45573" rIns="91123" bIns="45573" rtlCol="0" anchor="ctr"/>
          <a:lstStyle/>
          <a:p>
            <a:pPr algn="ctr" defTabSz="911626"/>
            <a:endParaRPr lang="en-US" sz="1900" dirty="0">
              <a:solidFill>
                <a:prstClr val="white"/>
              </a:solidFill>
              <a:latin typeface="Helvetica Regular" charset="0"/>
            </a:endParaRPr>
          </a:p>
        </p:txBody>
      </p:sp>
    </p:spTree>
    <p:extLst>
      <p:ext uri="{BB962C8B-B14F-4D97-AF65-F5344CB8AC3E}">
        <p14:creationId xmlns:p14="http://schemas.microsoft.com/office/powerpoint/2010/main" val="3022356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352" y="0"/>
            <a:ext cx="12188825"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123" tIns="45573" rIns="91123" bIns="45573" rtlCol="0" anchor="ctr"/>
          <a:lstStyle/>
          <a:p>
            <a:pPr algn="ctr" defTabSz="911626"/>
            <a:endParaRPr lang="en-US" sz="1900" dirty="0">
              <a:solidFill>
                <a:prstClr val="white"/>
              </a:solidFill>
              <a:latin typeface="Helvetica Regular" charset="0"/>
            </a:endParaRPr>
          </a:p>
        </p:txBody>
      </p:sp>
    </p:spTree>
    <p:extLst>
      <p:ext uri="{BB962C8B-B14F-4D97-AF65-F5344CB8AC3E}">
        <p14:creationId xmlns:p14="http://schemas.microsoft.com/office/powerpoint/2010/main" val="3029906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900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96" y="1535117"/>
            <a:ext cx="5384800" cy="639763"/>
          </a:xfrm>
        </p:spPr>
        <p:txBody>
          <a:bodyPr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896" y="2174875"/>
            <a:ext cx="5384800"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250" y="1535117"/>
            <a:ext cx="5387975" cy="639763"/>
          </a:xfrm>
        </p:spPr>
        <p:txBody>
          <a:bodyPr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250" y="2174875"/>
            <a:ext cx="53879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6A1785-9884-5D4E-B5C0-8ED4226649C6}"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186132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1046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90173"/>
            <a:ext cx="10512862" cy="1500187"/>
          </a:xfrm>
        </p:spPr>
        <p:txBody>
          <a:bodyPr/>
          <a:lstStyle>
            <a:lvl1pPr marL="0" indent="0">
              <a:buNone/>
              <a:defRPr sz="2400">
                <a:solidFill>
                  <a:schemeClr val="tx1">
                    <a:tint val="75000"/>
                  </a:schemeClr>
                </a:solidFill>
              </a:defRPr>
            </a:lvl1pPr>
            <a:lvl2pPr marL="455624" indent="0">
              <a:buNone/>
              <a:defRPr sz="2000">
                <a:solidFill>
                  <a:schemeClr val="tx1">
                    <a:tint val="75000"/>
                  </a:schemeClr>
                </a:solidFill>
              </a:defRPr>
            </a:lvl2pPr>
            <a:lvl3pPr marL="911332" indent="0">
              <a:buNone/>
              <a:defRPr sz="1900">
                <a:solidFill>
                  <a:schemeClr val="tx1">
                    <a:tint val="75000"/>
                  </a:schemeClr>
                </a:solidFill>
              </a:defRPr>
            </a:lvl3pPr>
            <a:lvl4pPr marL="1366994" indent="0">
              <a:buNone/>
              <a:defRPr sz="1600">
                <a:solidFill>
                  <a:schemeClr val="tx1">
                    <a:tint val="75000"/>
                  </a:schemeClr>
                </a:solidFill>
              </a:defRPr>
            </a:lvl4pPr>
            <a:lvl5pPr marL="1822661" indent="0">
              <a:buNone/>
              <a:defRPr sz="1600">
                <a:solidFill>
                  <a:schemeClr val="tx1">
                    <a:tint val="75000"/>
                  </a:schemeClr>
                </a:solidFill>
              </a:defRPr>
            </a:lvl5pPr>
            <a:lvl6pPr marL="2278287" indent="0">
              <a:buNone/>
              <a:defRPr sz="1600">
                <a:solidFill>
                  <a:schemeClr val="tx1">
                    <a:tint val="75000"/>
                  </a:schemeClr>
                </a:solidFill>
              </a:defRPr>
            </a:lvl6pPr>
            <a:lvl7pPr marL="2733987" indent="0">
              <a:buNone/>
              <a:defRPr sz="1600">
                <a:solidFill>
                  <a:schemeClr val="tx1">
                    <a:tint val="75000"/>
                  </a:schemeClr>
                </a:solidFill>
              </a:defRPr>
            </a:lvl7pPr>
            <a:lvl8pPr marL="3189639" indent="0">
              <a:buNone/>
              <a:defRPr sz="1600">
                <a:solidFill>
                  <a:schemeClr val="tx1">
                    <a:tint val="75000"/>
                  </a:schemeClr>
                </a:solidFill>
              </a:defRPr>
            </a:lvl8pPr>
            <a:lvl9pPr marL="364531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8531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04"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0473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840" y="1681163"/>
            <a:ext cx="5156443" cy="823912"/>
          </a:xfrm>
        </p:spPr>
        <p:txBody>
          <a:bodyPr anchor="b"/>
          <a:lstStyle>
            <a:lvl1pPr marL="0" indent="0">
              <a:buNone/>
              <a:defRPr sz="2400" b="1"/>
            </a:lvl1pPr>
            <a:lvl2pPr marL="455624" indent="0">
              <a:buNone/>
              <a:defRPr sz="2000" b="1"/>
            </a:lvl2pPr>
            <a:lvl3pPr marL="911332" indent="0">
              <a:buNone/>
              <a:defRPr sz="1900" b="1"/>
            </a:lvl3pPr>
            <a:lvl4pPr marL="1366994" indent="0">
              <a:buNone/>
              <a:defRPr sz="1600" b="1"/>
            </a:lvl4pPr>
            <a:lvl5pPr marL="1822661" indent="0">
              <a:buNone/>
              <a:defRPr sz="1600" b="1"/>
            </a:lvl5pPr>
            <a:lvl6pPr marL="2278287" indent="0">
              <a:buNone/>
              <a:defRPr sz="1600" b="1"/>
            </a:lvl6pPr>
            <a:lvl7pPr marL="2733987" indent="0">
              <a:buNone/>
              <a:defRPr sz="1600" b="1"/>
            </a:lvl7pPr>
            <a:lvl8pPr marL="3189639" indent="0">
              <a:buNone/>
              <a:defRPr sz="1600" b="1"/>
            </a:lvl8pPr>
            <a:lvl9pPr marL="364531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40" y="2505075"/>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6" y="1681163"/>
            <a:ext cx="5181838" cy="823912"/>
          </a:xfrm>
        </p:spPr>
        <p:txBody>
          <a:bodyPr anchor="b"/>
          <a:lstStyle>
            <a:lvl1pPr marL="0" indent="0">
              <a:buNone/>
              <a:defRPr sz="2400" b="1"/>
            </a:lvl1pPr>
            <a:lvl2pPr marL="455624" indent="0">
              <a:buNone/>
              <a:defRPr sz="2000" b="1"/>
            </a:lvl2pPr>
            <a:lvl3pPr marL="911332" indent="0">
              <a:buNone/>
              <a:defRPr sz="1900" b="1"/>
            </a:lvl3pPr>
            <a:lvl4pPr marL="1366994" indent="0">
              <a:buNone/>
              <a:defRPr sz="1600" b="1"/>
            </a:lvl4pPr>
            <a:lvl5pPr marL="1822661" indent="0">
              <a:buNone/>
              <a:defRPr sz="1600" b="1"/>
            </a:lvl5pPr>
            <a:lvl6pPr marL="2278287" indent="0">
              <a:buNone/>
              <a:defRPr sz="1600" b="1"/>
            </a:lvl6pPr>
            <a:lvl7pPr marL="2733987" indent="0">
              <a:buNone/>
              <a:defRPr sz="1600" b="1"/>
            </a:lvl7pPr>
            <a:lvl8pPr marL="3189639" indent="0">
              <a:buNone/>
              <a:defRPr sz="1600" b="1"/>
            </a:lvl8pPr>
            <a:lvl9pPr marL="364531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6"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6333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9522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7089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25"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8157"/>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25" y="2057403"/>
            <a:ext cx="3931213" cy="3811588"/>
          </a:xfrm>
        </p:spPr>
        <p:txBody>
          <a:bodyPr/>
          <a:lstStyle>
            <a:lvl1pPr marL="0" indent="0">
              <a:buNone/>
              <a:defRPr sz="1600"/>
            </a:lvl1pPr>
            <a:lvl2pPr marL="455624" indent="0">
              <a:buNone/>
              <a:defRPr sz="1500"/>
            </a:lvl2pPr>
            <a:lvl3pPr marL="911332" indent="0">
              <a:buNone/>
              <a:defRPr sz="1200"/>
            </a:lvl3pPr>
            <a:lvl4pPr marL="1366994" indent="0">
              <a:buNone/>
              <a:defRPr sz="1100"/>
            </a:lvl4pPr>
            <a:lvl5pPr marL="1822661" indent="0">
              <a:buNone/>
              <a:defRPr sz="1100"/>
            </a:lvl5pPr>
            <a:lvl6pPr marL="2278287" indent="0">
              <a:buNone/>
              <a:defRPr sz="1100"/>
            </a:lvl6pPr>
            <a:lvl7pPr marL="2733987" indent="0">
              <a:buNone/>
              <a:defRPr sz="1100"/>
            </a:lvl7pPr>
            <a:lvl8pPr marL="3189639" indent="0">
              <a:buNone/>
              <a:defRPr sz="1100"/>
            </a:lvl8pPr>
            <a:lvl9pPr marL="364531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77474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25"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8157"/>
            <a:ext cx="6170593" cy="4873625"/>
          </a:xfrm>
        </p:spPr>
        <p:txBody>
          <a:bodyPr/>
          <a:lstStyle>
            <a:lvl1pPr marL="0" indent="0">
              <a:buNone/>
              <a:defRPr sz="3200"/>
            </a:lvl1pPr>
            <a:lvl2pPr marL="455624" indent="0">
              <a:buNone/>
              <a:defRPr sz="2800"/>
            </a:lvl2pPr>
            <a:lvl3pPr marL="911332" indent="0">
              <a:buNone/>
              <a:defRPr sz="2400"/>
            </a:lvl3pPr>
            <a:lvl4pPr marL="1366994" indent="0">
              <a:buNone/>
              <a:defRPr sz="2000"/>
            </a:lvl4pPr>
            <a:lvl5pPr marL="1822661" indent="0">
              <a:buNone/>
              <a:defRPr sz="2000"/>
            </a:lvl5pPr>
            <a:lvl6pPr marL="2278287" indent="0">
              <a:buNone/>
              <a:defRPr sz="2000"/>
            </a:lvl6pPr>
            <a:lvl7pPr marL="2733987" indent="0">
              <a:buNone/>
              <a:defRPr sz="2000"/>
            </a:lvl7pPr>
            <a:lvl8pPr marL="3189639" indent="0">
              <a:buNone/>
              <a:defRPr sz="2000"/>
            </a:lvl8pPr>
            <a:lvl9pPr marL="3645310" indent="0">
              <a:buNone/>
              <a:defRPr sz="2000"/>
            </a:lvl9pPr>
          </a:lstStyle>
          <a:p>
            <a:endParaRPr lang="en-US" dirty="0"/>
          </a:p>
        </p:txBody>
      </p:sp>
      <p:sp>
        <p:nvSpPr>
          <p:cNvPr id="4" name="Text Placeholder 3"/>
          <p:cNvSpPr>
            <a:spLocks noGrp="1"/>
          </p:cNvSpPr>
          <p:nvPr>
            <p:ph type="body" sz="half" idx="2"/>
          </p:nvPr>
        </p:nvSpPr>
        <p:spPr>
          <a:xfrm>
            <a:off x="839925" y="2057403"/>
            <a:ext cx="3931213" cy="3811588"/>
          </a:xfrm>
        </p:spPr>
        <p:txBody>
          <a:bodyPr/>
          <a:lstStyle>
            <a:lvl1pPr marL="0" indent="0">
              <a:buNone/>
              <a:defRPr sz="1600"/>
            </a:lvl1pPr>
            <a:lvl2pPr marL="455624" indent="0">
              <a:buNone/>
              <a:defRPr sz="1500"/>
            </a:lvl2pPr>
            <a:lvl3pPr marL="911332" indent="0">
              <a:buNone/>
              <a:defRPr sz="1200"/>
            </a:lvl3pPr>
            <a:lvl4pPr marL="1366994" indent="0">
              <a:buNone/>
              <a:defRPr sz="1100"/>
            </a:lvl4pPr>
            <a:lvl5pPr marL="1822661" indent="0">
              <a:buNone/>
              <a:defRPr sz="1100"/>
            </a:lvl5pPr>
            <a:lvl6pPr marL="2278287" indent="0">
              <a:buNone/>
              <a:defRPr sz="1100"/>
            </a:lvl6pPr>
            <a:lvl7pPr marL="2733987" indent="0">
              <a:buNone/>
              <a:defRPr sz="1100"/>
            </a:lvl7pPr>
            <a:lvl8pPr marL="3189639" indent="0">
              <a:buNone/>
              <a:defRPr sz="1100"/>
            </a:lvl8pPr>
            <a:lvl9pPr marL="364531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9197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1642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27" y="365854"/>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6" y="365854"/>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5517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10" y="1122363"/>
            <a:ext cx="914162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10" y="3602205"/>
            <a:ext cx="9141620" cy="1655763"/>
          </a:xfrm>
        </p:spPr>
        <p:txBody>
          <a:bodyPr/>
          <a:lstStyle>
            <a:lvl1pPr marL="0" indent="0" algn="ctr">
              <a:buNone/>
              <a:defRPr sz="2400"/>
            </a:lvl1pPr>
            <a:lvl2pPr marL="455766" indent="0" algn="ctr">
              <a:buNone/>
              <a:defRPr sz="2000"/>
            </a:lvl2pPr>
            <a:lvl3pPr marL="911626" indent="0" algn="ctr">
              <a:buNone/>
              <a:defRPr sz="1900"/>
            </a:lvl3pPr>
            <a:lvl4pPr marL="1367435" indent="0" algn="ctr">
              <a:buNone/>
              <a:defRPr sz="1600"/>
            </a:lvl4pPr>
            <a:lvl5pPr marL="1823253" indent="0" algn="ctr">
              <a:buNone/>
              <a:defRPr sz="1600"/>
            </a:lvl5pPr>
            <a:lvl6pPr marL="2279010" indent="0" algn="ctr">
              <a:buNone/>
              <a:defRPr sz="1600"/>
            </a:lvl6pPr>
            <a:lvl7pPr marL="2734871" indent="0" algn="ctr">
              <a:buNone/>
              <a:defRPr sz="1600"/>
            </a:lvl7pPr>
            <a:lvl8pPr marL="3190670" indent="0" algn="ctr">
              <a:buNone/>
              <a:defRPr sz="1600"/>
            </a:lvl8pPr>
            <a:lvl9pPr marL="364650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19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6A1785-9884-5D4E-B5C0-8ED4226649C6}"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1724097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302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10334"/>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997"/>
            <a:ext cx="10512862" cy="1500187"/>
          </a:xfrm>
        </p:spPr>
        <p:txBody>
          <a:bodyPr/>
          <a:lstStyle>
            <a:lvl1pPr marL="0" indent="0">
              <a:buNone/>
              <a:defRPr sz="2400">
                <a:solidFill>
                  <a:schemeClr val="tx1">
                    <a:tint val="75000"/>
                  </a:schemeClr>
                </a:solidFill>
              </a:defRPr>
            </a:lvl1pPr>
            <a:lvl2pPr marL="455766" indent="0">
              <a:buNone/>
              <a:defRPr sz="2000">
                <a:solidFill>
                  <a:schemeClr val="tx1">
                    <a:tint val="75000"/>
                  </a:schemeClr>
                </a:solidFill>
              </a:defRPr>
            </a:lvl2pPr>
            <a:lvl3pPr marL="911626" indent="0">
              <a:buNone/>
              <a:defRPr sz="1900">
                <a:solidFill>
                  <a:schemeClr val="tx1">
                    <a:tint val="75000"/>
                  </a:schemeClr>
                </a:solidFill>
              </a:defRPr>
            </a:lvl3pPr>
            <a:lvl4pPr marL="1367435" indent="0">
              <a:buNone/>
              <a:defRPr sz="1600">
                <a:solidFill>
                  <a:schemeClr val="tx1">
                    <a:tint val="75000"/>
                  </a:schemeClr>
                </a:solidFill>
              </a:defRPr>
            </a:lvl4pPr>
            <a:lvl5pPr marL="1823253" indent="0">
              <a:buNone/>
              <a:defRPr sz="1600">
                <a:solidFill>
                  <a:schemeClr val="tx1">
                    <a:tint val="75000"/>
                  </a:schemeClr>
                </a:solidFill>
              </a:defRPr>
            </a:lvl5pPr>
            <a:lvl6pPr marL="2279010" indent="0">
              <a:buNone/>
              <a:defRPr sz="1600">
                <a:solidFill>
                  <a:schemeClr val="tx1">
                    <a:tint val="75000"/>
                  </a:schemeClr>
                </a:solidFill>
              </a:defRPr>
            </a:lvl6pPr>
            <a:lvl7pPr marL="2734871" indent="0">
              <a:buNone/>
              <a:defRPr sz="1600">
                <a:solidFill>
                  <a:schemeClr val="tx1">
                    <a:tint val="75000"/>
                  </a:schemeClr>
                </a:solidFill>
              </a:defRPr>
            </a:lvl7pPr>
            <a:lvl8pPr marL="3190670" indent="0">
              <a:buNone/>
              <a:defRPr sz="1600">
                <a:solidFill>
                  <a:schemeClr val="tx1">
                    <a:tint val="75000"/>
                  </a:schemeClr>
                </a:solidFill>
              </a:defRPr>
            </a:lvl8pPr>
            <a:lvl9pPr marL="364650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4949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04"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9"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6495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76"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752" y="1681163"/>
            <a:ext cx="5156443" cy="823912"/>
          </a:xfrm>
        </p:spPr>
        <p:txBody>
          <a:bodyPr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52" y="2505075"/>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00" y="1681163"/>
            <a:ext cx="5181838" cy="823912"/>
          </a:xfrm>
        </p:spPr>
        <p:txBody>
          <a:bodyPr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00"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462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866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091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36"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8022"/>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36" y="2057403"/>
            <a:ext cx="3931213" cy="3811588"/>
          </a:xfrm>
        </p:spPr>
        <p:txBody>
          <a:bodyPr/>
          <a:lstStyle>
            <a:lvl1pPr marL="0" indent="0">
              <a:buNone/>
              <a:defRPr sz="1600"/>
            </a:lvl1pPr>
            <a:lvl2pPr marL="455766" indent="0">
              <a:buNone/>
              <a:defRPr sz="1500"/>
            </a:lvl2pPr>
            <a:lvl3pPr marL="911626" indent="0">
              <a:buNone/>
              <a:defRPr sz="1200"/>
            </a:lvl3pPr>
            <a:lvl4pPr marL="1367435" indent="0">
              <a:buNone/>
              <a:defRPr sz="1100"/>
            </a:lvl4pPr>
            <a:lvl5pPr marL="1823253" indent="0">
              <a:buNone/>
              <a:defRPr sz="1100"/>
            </a:lvl5pPr>
            <a:lvl6pPr marL="2279010" indent="0">
              <a:buNone/>
              <a:defRPr sz="1100"/>
            </a:lvl6pPr>
            <a:lvl7pPr marL="2734871" indent="0">
              <a:buNone/>
              <a:defRPr sz="1100"/>
            </a:lvl7pPr>
            <a:lvl8pPr marL="3190670" indent="0">
              <a:buNone/>
              <a:defRPr sz="1100"/>
            </a:lvl8pPr>
            <a:lvl9pPr marL="364650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267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36"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8022"/>
            <a:ext cx="6170593" cy="4873625"/>
          </a:xfrm>
        </p:spPr>
        <p:txBody>
          <a:bodyPr/>
          <a:lstStyle>
            <a:lvl1pPr marL="0" indent="0">
              <a:buNone/>
              <a:defRPr sz="3200"/>
            </a:lvl1pPr>
            <a:lvl2pPr marL="455766" indent="0">
              <a:buNone/>
              <a:defRPr sz="2800"/>
            </a:lvl2pPr>
            <a:lvl3pPr marL="911626" indent="0">
              <a:buNone/>
              <a:defRPr sz="2400"/>
            </a:lvl3pPr>
            <a:lvl4pPr marL="1367435" indent="0">
              <a:buNone/>
              <a:defRPr sz="2000"/>
            </a:lvl4pPr>
            <a:lvl5pPr marL="1823253" indent="0">
              <a:buNone/>
              <a:defRPr sz="2000"/>
            </a:lvl5pPr>
            <a:lvl6pPr marL="2279010" indent="0">
              <a:buNone/>
              <a:defRPr sz="2000"/>
            </a:lvl6pPr>
            <a:lvl7pPr marL="2734871" indent="0">
              <a:buNone/>
              <a:defRPr sz="2000"/>
            </a:lvl7pPr>
            <a:lvl8pPr marL="3190670" indent="0">
              <a:buNone/>
              <a:defRPr sz="2000"/>
            </a:lvl8pPr>
            <a:lvl9pPr marL="3646502" indent="0">
              <a:buNone/>
              <a:defRPr sz="2000"/>
            </a:lvl9pPr>
          </a:lstStyle>
          <a:p>
            <a:endParaRPr lang="en-US"/>
          </a:p>
        </p:txBody>
      </p:sp>
      <p:sp>
        <p:nvSpPr>
          <p:cNvPr id="4" name="Text Placeholder 3"/>
          <p:cNvSpPr>
            <a:spLocks noGrp="1"/>
          </p:cNvSpPr>
          <p:nvPr>
            <p:ph type="body" sz="half" idx="2"/>
          </p:nvPr>
        </p:nvSpPr>
        <p:spPr>
          <a:xfrm>
            <a:off x="839836" y="2057403"/>
            <a:ext cx="3931213" cy="3811588"/>
          </a:xfrm>
        </p:spPr>
        <p:txBody>
          <a:bodyPr/>
          <a:lstStyle>
            <a:lvl1pPr marL="0" indent="0">
              <a:buNone/>
              <a:defRPr sz="1600"/>
            </a:lvl1pPr>
            <a:lvl2pPr marL="455766" indent="0">
              <a:buNone/>
              <a:defRPr sz="1500"/>
            </a:lvl2pPr>
            <a:lvl3pPr marL="911626" indent="0">
              <a:buNone/>
              <a:defRPr sz="1200"/>
            </a:lvl3pPr>
            <a:lvl4pPr marL="1367435" indent="0">
              <a:buNone/>
              <a:defRPr sz="1100"/>
            </a:lvl4pPr>
            <a:lvl5pPr marL="1823253" indent="0">
              <a:buNone/>
              <a:defRPr sz="1100"/>
            </a:lvl5pPr>
            <a:lvl6pPr marL="2279010" indent="0">
              <a:buNone/>
              <a:defRPr sz="1100"/>
            </a:lvl6pPr>
            <a:lvl7pPr marL="2734871" indent="0">
              <a:buNone/>
              <a:defRPr sz="1100"/>
            </a:lvl7pPr>
            <a:lvl8pPr marL="3190670" indent="0">
              <a:buNone/>
              <a:defRPr sz="1100"/>
            </a:lvl8pPr>
            <a:lvl9pPr marL="364650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698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924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25" y="365390"/>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390"/>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95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A1785-9884-5D4E-B5C0-8ED4226649C6}"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8826908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88" y="1122363"/>
            <a:ext cx="9141619" cy="2387600"/>
          </a:xfrm>
          <a:prstGeom prst="rect">
            <a:avLst/>
          </a:prstGeom>
        </p:spPr>
        <p:txBody>
          <a:bodyPr lIns="91148" tIns="45575" rIns="91148" bIns="45575"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688" y="3602205"/>
            <a:ext cx="9141619" cy="1655763"/>
          </a:xfrm>
          <a:prstGeom prst="rect">
            <a:avLst/>
          </a:prstGeom>
        </p:spPr>
        <p:txBody>
          <a:bodyPr lIns="91148" tIns="45575" rIns="91148" bIns="45575"/>
          <a:lstStyle>
            <a:lvl1pPr marL="0" indent="0" algn="ctr">
              <a:buNone/>
              <a:defRPr sz="2400"/>
            </a:lvl1pPr>
            <a:lvl2pPr marL="455766" indent="0" algn="ctr">
              <a:buNone/>
              <a:defRPr sz="2000"/>
            </a:lvl2pPr>
            <a:lvl3pPr marL="911626" indent="0" algn="ctr">
              <a:buNone/>
              <a:defRPr sz="1900"/>
            </a:lvl3pPr>
            <a:lvl4pPr marL="1367435" indent="0" algn="ctr">
              <a:buNone/>
              <a:defRPr sz="1600"/>
            </a:lvl4pPr>
            <a:lvl5pPr marL="1823253" indent="0" algn="ctr">
              <a:buNone/>
              <a:defRPr sz="1600"/>
            </a:lvl5pPr>
            <a:lvl6pPr marL="2279010" indent="0" algn="ctr">
              <a:buNone/>
              <a:defRPr sz="1600"/>
            </a:lvl6pPr>
            <a:lvl7pPr marL="2734871" indent="0" algn="ctr">
              <a:buNone/>
              <a:defRPr sz="1600"/>
            </a:lvl7pPr>
            <a:lvl8pPr marL="3190670" indent="0" algn="ctr">
              <a:buNone/>
              <a:defRPr sz="1600"/>
            </a:lvl8pPr>
            <a:lvl9pPr marL="3646502"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6" name="Slide Number Placeholder 5"/>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22454877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Content Placeholder 2"/>
          <p:cNvSpPr>
            <a:spLocks noGrp="1"/>
          </p:cNvSpPr>
          <p:nvPr>
            <p:ph idx="1"/>
          </p:nvPr>
        </p:nvSpPr>
        <p:spPr>
          <a:xfrm>
            <a:off x="837982" y="1825625"/>
            <a:ext cx="10512862"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6" name="Slide Number Placeholder 5"/>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698417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10006"/>
            <a:ext cx="10512862" cy="2852737"/>
          </a:xfrm>
          <a:prstGeom prst="rect">
            <a:avLst/>
          </a:prstGeom>
        </p:spPr>
        <p:txBody>
          <a:bodyPr lIns="91148" tIns="45575" rIns="91148" bIns="45575"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2" y="4589637"/>
            <a:ext cx="10512862" cy="1500187"/>
          </a:xfrm>
          <a:prstGeom prst="rect">
            <a:avLst/>
          </a:prstGeom>
        </p:spPr>
        <p:txBody>
          <a:bodyPr lIns="91148" tIns="45575" rIns="91148" bIns="45575"/>
          <a:lstStyle>
            <a:lvl1pPr marL="0" indent="0">
              <a:buNone/>
              <a:defRPr sz="2400">
                <a:solidFill>
                  <a:schemeClr val="tx1">
                    <a:tint val="75000"/>
                  </a:schemeClr>
                </a:solidFill>
              </a:defRPr>
            </a:lvl1pPr>
            <a:lvl2pPr marL="455766" indent="0">
              <a:buNone/>
              <a:defRPr sz="2000">
                <a:solidFill>
                  <a:schemeClr val="tx1">
                    <a:tint val="75000"/>
                  </a:schemeClr>
                </a:solidFill>
              </a:defRPr>
            </a:lvl2pPr>
            <a:lvl3pPr marL="911626" indent="0">
              <a:buNone/>
              <a:defRPr sz="1900">
                <a:solidFill>
                  <a:schemeClr val="tx1">
                    <a:tint val="75000"/>
                  </a:schemeClr>
                </a:solidFill>
              </a:defRPr>
            </a:lvl3pPr>
            <a:lvl4pPr marL="1367435" indent="0">
              <a:buNone/>
              <a:defRPr sz="1600">
                <a:solidFill>
                  <a:schemeClr val="tx1">
                    <a:tint val="75000"/>
                  </a:schemeClr>
                </a:solidFill>
              </a:defRPr>
            </a:lvl4pPr>
            <a:lvl5pPr marL="1823253" indent="0">
              <a:buNone/>
              <a:defRPr sz="1600">
                <a:solidFill>
                  <a:schemeClr val="tx1">
                    <a:tint val="75000"/>
                  </a:schemeClr>
                </a:solidFill>
              </a:defRPr>
            </a:lvl5pPr>
            <a:lvl6pPr marL="2279010" indent="0">
              <a:buNone/>
              <a:defRPr sz="1600">
                <a:solidFill>
                  <a:schemeClr val="tx1">
                    <a:tint val="75000"/>
                  </a:schemeClr>
                </a:solidFill>
              </a:defRPr>
            </a:lvl6pPr>
            <a:lvl7pPr marL="2734871" indent="0">
              <a:buNone/>
              <a:defRPr sz="1600">
                <a:solidFill>
                  <a:schemeClr val="tx1">
                    <a:tint val="75000"/>
                  </a:schemeClr>
                </a:solidFill>
              </a:defRPr>
            </a:lvl7pPr>
            <a:lvl8pPr marL="3190670" indent="0">
              <a:buNone/>
              <a:defRPr sz="1600">
                <a:solidFill>
                  <a:schemeClr val="tx1">
                    <a:tint val="75000"/>
                  </a:schemeClr>
                </a:solidFill>
              </a:defRPr>
            </a:lvl8pPr>
            <a:lvl9pPr marL="364650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6" name="Slide Number Placeholder 5"/>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30942521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Content Placeholder 2"/>
          <p:cNvSpPr>
            <a:spLocks noGrp="1"/>
          </p:cNvSpPr>
          <p:nvPr>
            <p:ph sz="half" idx="1"/>
          </p:nvPr>
        </p:nvSpPr>
        <p:spPr>
          <a:xfrm>
            <a:off x="838067" y="1825625"/>
            <a:ext cx="5180251"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9"/>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7" name="Slide Number Placeholder 6"/>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3758369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Text Placeholder 2"/>
          <p:cNvSpPr>
            <a:spLocks noGrp="1"/>
          </p:cNvSpPr>
          <p:nvPr>
            <p:ph type="body" idx="1"/>
          </p:nvPr>
        </p:nvSpPr>
        <p:spPr>
          <a:xfrm>
            <a:off x="839571" y="1681163"/>
            <a:ext cx="5156443" cy="823912"/>
          </a:xfrm>
          <a:prstGeom prst="rect">
            <a:avLst/>
          </a:prstGeom>
        </p:spPr>
        <p:txBody>
          <a:bodyPr lIns="91148" tIns="45575" rIns="91148" bIns="45575"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571" y="2505075"/>
            <a:ext cx="5156443" cy="3684588"/>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a:prstGeom prst="rect">
            <a:avLst/>
          </a:prstGeom>
        </p:spPr>
        <p:txBody>
          <a:bodyPr lIns="91148" tIns="45575" rIns="91148" bIns="45575" anchor="b"/>
          <a:lstStyle>
            <a:lvl1pPr marL="0" indent="0">
              <a:buNone/>
              <a:defRPr sz="2400" b="1"/>
            </a:lvl1pPr>
            <a:lvl2pPr marL="455766" indent="0">
              <a:buNone/>
              <a:defRPr sz="2000" b="1"/>
            </a:lvl2pPr>
            <a:lvl3pPr marL="911626" indent="0">
              <a:buNone/>
              <a:defRPr sz="1900" b="1"/>
            </a:lvl3pPr>
            <a:lvl4pPr marL="1367435" indent="0">
              <a:buNone/>
              <a:defRPr sz="1600" b="1"/>
            </a:lvl4pPr>
            <a:lvl5pPr marL="1823253" indent="0">
              <a:buNone/>
              <a:defRPr sz="1600" b="1"/>
            </a:lvl5pPr>
            <a:lvl6pPr marL="2279010" indent="0">
              <a:buNone/>
              <a:defRPr sz="1600" b="1"/>
            </a:lvl6pPr>
            <a:lvl7pPr marL="2734871" indent="0">
              <a:buNone/>
              <a:defRPr sz="1600" b="1"/>
            </a:lvl7pPr>
            <a:lvl8pPr marL="3190670" indent="0">
              <a:buNone/>
              <a:defRPr sz="1600" b="1"/>
            </a:lvl8pPr>
            <a:lvl9pPr marL="364650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1838" cy="3684588"/>
          </a:xfrm>
          <a:prstGeom prst="rect">
            <a:avLst/>
          </a:prstGeom>
        </p:spPr>
        <p:txBody>
          <a:bodyPr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8" name="Footer Placeholder 7"/>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9" name="Slide Number Placeholder 8"/>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3327671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Date Placeholder 2"/>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4" name="Footer Placeholder 3"/>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5" name="Slide Number Placeholder 4"/>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25662739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3" name="Footer Placeholder 2"/>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4" name="Slide Number Placeholder 3"/>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2161413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56" y="457200"/>
            <a:ext cx="3931213" cy="1600200"/>
          </a:xfrm>
          <a:prstGeom prst="rect">
            <a:avLst/>
          </a:prstGeom>
        </p:spPr>
        <p:txBody>
          <a:bodyPr lIns="91148" tIns="45575" rIns="91148" bIns="45575"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1838" y="987693"/>
            <a:ext cx="6170593" cy="4873625"/>
          </a:xfrm>
          <a:prstGeom prst="rect">
            <a:avLst/>
          </a:prstGeom>
        </p:spPr>
        <p:txBody>
          <a:bodyPr lIns="91148" tIns="45575" rIns="91148" bIns="4557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656" y="2057403"/>
            <a:ext cx="3931213" cy="3811588"/>
          </a:xfrm>
          <a:prstGeom prst="rect">
            <a:avLst/>
          </a:prstGeom>
        </p:spPr>
        <p:txBody>
          <a:bodyPr lIns="91148" tIns="45575" rIns="91148" bIns="45575"/>
          <a:lstStyle>
            <a:lvl1pPr marL="0" indent="0">
              <a:buNone/>
              <a:defRPr sz="1600"/>
            </a:lvl1pPr>
            <a:lvl2pPr marL="455766" indent="0">
              <a:buNone/>
              <a:defRPr sz="1500"/>
            </a:lvl2pPr>
            <a:lvl3pPr marL="911626" indent="0">
              <a:buNone/>
              <a:defRPr sz="1200"/>
            </a:lvl3pPr>
            <a:lvl4pPr marL="1367435" indent="0">
              <a:buNone/>
              <a:defRPr sz="1100"/>
            </a:lvl4pPr>
            <a:lvl5pPr marL="1823253" indent="0">
              <a:buNone/>
              <a:defRPr sz="1100"/>
            </a:lvl5pPr>
            <a:lvl6pPr marL="2279010" indent="0">
              <a:buNone/>
              <a:defRPr sz="1100"/>
            </a:lvl6pPr>
            <a:lvl7pPr marL="2734871" indent="0">
              <a:buNone/>
              <a:defRPr sz="1100"/>
            </a:lvl7pPr>
            <a:lvl8pPr marL="3190670" indent="0">
              <a:buNone/>
              <a:defRPr sz="1100"/>
            </a:lvl8pPr>
            <a:lvl9pPr marL="3646502"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7" name="Slide Number Placeholder 6"/>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2337411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56" y="457200"/>
            <a:ext cx="3931213" cy="1600200"/>
          </a:xfrm>
          <a:prstGeom prst="rect">
            <a:avLst/>
          </a:prstGeom>
        </p:spPr>
        <p:txBody>
          <a:bodyPr lIns="91148" tIns="45575" rIns="91148" bIns="45575"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1838" y="987693"/>
            <a:ext cx="6170593" cy="4873625"/>
          </a:xfrm>
          <a:prstGeom prst="rect">
            <a:avLst/>
          </a:prstGeom>
        </p:spPr>
        <p:txBody>
          <a:bodyPr lIns="91148" tIns="45575" rIns="91148" bIns="45575"/>
          <a:lstStyle>
            <a:lvl1pPr marL="0" indent="0">
              <a:buNone/>
              <a:defRPr sz="3200"/>
            </a:lvl1pPr>
            <a:lvl2pPr marL="455766" indent="0">
              <a:buNone/>
              <a:defRPr sz="2800"/>
            </a:lvl2pPr>
            <a:lvl3pPr marL="911626" indent="0">
              <a:buNone/>
              <a:defRPr sz="2400"/>
            </a:lvl3pPr>
            <a:lvl4pPr marL="1367435" indent="0">
              <a:buNone/>
              <a:defRPr sz="2000"/>
            </a:lvl4pPr>
            <a:lvl5pPr marL="1823253" indent="0">
              <a:buNone/>
              <a:defRPr sz="2000"/>
            </a:lvl5pPr>
            <a:lvl6pPr marL="2279010" indent="0">
              <a:buNone/>
              <a:defRPr sz="2000"/>
            </a:lvl6pPr>
            <a:lvl7pPr marL="2734871" indent="0">
              <a:buNone/>
              <a:defRPr sz="2000"/>
            </a:lvl7pPr>
            <a:lvl8pPr marL="3190670" indent="0">
              <a:buNone/>
              <a:defRPr sz="2000"/>
            </a:lvl8pPr>
            <a:lvl9pPr marL="3646502" indent="0">
              <a:buNone/>
              <a:defRPr sz="2000"/>
            </a:lvl9pPr>
          </a:lstStyle>
          <a:p>
            <a:endParaRPr lang="en-US" dirty="0"/>
          </a:p>
        </p:txBody>
      </p:sp>
      <p:sp>
        <p:nvSpPr>
          <p:cNvPr id="4" name="Text Placeholder 3"/>
          <p:cNvSpPr>
            <a:spLocks noGrp="1"/>
          </p:cNvSpPr>
          <p:nvPr>
            <p:ph type="body" sz="half" idx="2"/>
          </p:nvPr>
        </p:nvSpPr>
        <p:spPr>
          <a:xfrm>
            <a:off x="839656" y="2057403"/>
            <a:ext cx="3931213" cy="3811588"/>
          </a:xfrm>
          <a:prstGeom prst="rect">
            <a:avLst/>
          </a:prstGeom>
        </p:spPr>
        <p:txBody>
          <a:bodyPr lIns="91148" tIns="45575" rIns="91148" bIns="45575"/>
          <a:lstStyle>
            <a:lvl1pPr marL="0" indent="0">
              <a:buNone/>
              <a:defRPr sz="1600"/>
            </a:lvl1pPr>
            <a:lvl2pPr marL="455766" indent="0">
              <a:buNone/>
              <a:defRPr sz="1500"/>
            </a:lvl2pPr>
            <a:lvl3pPr marL="911626" indent="0">
              <a:buNone/>
              <a:defRPr sz="1200"/>
            </a:lvl3pPr>
            <a:lvl4pPr marL="1367435" indent="0">
              <a:buNone/>
              <a:defRPr sz="1100"/>
            </a:lvl4pPr>
            <a:lvl5pPr marL="1823253" indent="0">
              <a:buNone/>
              <a:defRPr sz="1100"/>
            </a:lvl5pPr>
            <a:lvl6pPr marL="2279010" indent="0">
              <a:buNone/>
              <a:defRPr sz="1100"/>
            </a:lvl6pPr>
            <a:lvl7pPr marL="2734871" indent="0">
              <a:buNone/>
              <a:defRPr sz="1100"/>
            </a:lvl7pPr>
            <a:lvl8pPr marL="3190670" indent="0">
              <a:buNone/>
              <a:defRPr sz="1100"/>
            </a:lvl8pPr>
            <a:lvl9pPr marL="3646502"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6" name="Footer Placeholder 5"/>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7" name="Slide Number Placeholder 6"/>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1428154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9"/>
            <a:ext cx="10512862" cy="1325563"/>
          </a:xfrm>
          <a:prstGeom prst="rect">
            <a:avLst/>
          </a:prstGeom>
        </p:spPr>
        <p:txBody>
          <a:bodyPr lIns="91148" tIns="45575" rIns="91148" bIns="45575"/>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1825625"/>
            <a:ext cx="10512862" cy="4351339"/>
          </a:xfrm>
          <a:prstGeom prst="rect">
            <a:avLst/>
          </a:prstGeom>
        </p:spPr>
        <p:txBody>
          <a:bodyPr vert="eaVert"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6" name="Slide Number Placeholder 5"/>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2741492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217"/>
            <a:ext cx="401002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758" y="273740"/>
            <a:ext cx="68135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0025" cy="4691063"/>
          </a:xfrm>
        </p:spPr>
        <p:txBody>
          <a:bodyPr/>
          <a:lstStyle>
            <a:lvl1pPr marL="0" indent="0">
              <a:buNone/>
              <a:defRPr sz="1500"/>
            </a:lvl1pPr>
            <a:lvl2pPr marL="455766" indent="0">
              <a:buNone/>
              <a:defRPr sz="1200"/>
            </a:lvl2pPr>
            <a:lvl3pPr marL="911626" indent="0">
              <a:buNone/>
              <a:defRPr sz="1100"/>
            </a:lvl3pPr>
            <a:lvl4pPr marL="1367435" indent="0">
              <a:buNone/>
              <a:defRPr sz="900"/>
            </a:lvl4pPr>
            <a:lvl5pPr marL="1823253" indent="0">
              <a:buNone/>
              <a:defRPr sz="900"/>
            </a:lvl5pPr>
            <a:lvl6pPr marL="2279010" indent="0">
              <a:buNone/>
              <a:defRPr sz="900"/>
            </a:lvl6pPr>
            <a:lvl7pPr marL="2734871" indent="0">
              <a:buNone/>
              <a:defRPr sz="900"/>
            </a:lvl7pPr>
            <a:lvl8pPr marL="3190670" indent="0">
              <a:buNone/>
              <a:defRPr sz="900"/>
            </a:lvl8pPr>
            <a:lvl9pPr marL="36465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6A1785-9884-5D4E-B5C0-8ED4226649C6}"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5301585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25" y="365390"/>
            <a:ext cx="2628215" cy="5811839"/>
          </a:xfrm>
          <a:prstGeom prst="rect">
            <a:avLst/>
          </a:prstGeom>
        </p:spPr>
        <p:txBody>
          <a:bodyPr vert="eaVert" lIns="91148" tIns="45575" rIns="91148" bIns="45575"/>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390"/>
            <a:ext cx="7732286" cy="5811839"/>
          </a:xfrm>
          <a:prstGeom prst="rect">
            <a:avLst/>
          </a:prstGeom>
        </p:spPr>
        <p:txBody>
          <a:bodyPr vert="eaVert" lIns="91148" tIns="45575" rIns="91148" bIns="4557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524"/>
            <a:ext cx="2742486" cy="365125"/>
          </a:xfrm>
          <a:prstGeom prst="rect">
            <a:avLst/>
          </a:prstGeom>
        </p:spPr>
        <p:txBody>
          <a:bodyPr lIns="91148" tIns="45575" rIns="91148" bIns="45575"/>
          <a:lstStyle/>
          <a:p>
            <a:pPr defTabSz="455766"/>
            <a:fld id="{ECDD6BA6-602E-324D-9C3F-31AB4F674F86}" type="datetimeFigureOut">
              <a:rPr lang="en-US" sz="1900" smtClean="0">
                <a:solidFill>
                  <a:prstClr val="black"/>
                </a:solidFill>
              </a:rPr>
              <a:pPr defTabSz="455766"/>
              <a:t>11/8/2017</a:t>
            </a:fld>
            <a:endParaRPr lang="en-US" sz="1900" dirty="0">
              <a:solidFill>
                <a:prstClr val="black"/>
              </a:solidFill>
            </a:endParaRPr>
          </a:p>
        </p:txBody>
      </p:sp>
      <p:sp>
        <p:nvSpPr>
          <p:cNvPr id="5" name="Footer Placeholder 4"/>
          <p:cNvSpPr>
            <a:spLocks noGrp="1"/>
          </p:cNvSpPr>
          <p:nvPr>
            <p:ph type="ftr" sz="quarter" idx="11"/>
          </p:nvPr>
        </p:nvSpPr>
        <p:spPr>
          <a:xfrm>
            <a:off x="4037549" y="6356524"/>
            <a:ext cx="4113728" cy="365125"/>
          </a:xfrm>
          <a:prstGeom prst="rect">
            <a:avLst/>
          </a:prstGeom>
        </p:spPr>
        <p:txBody>
          <a:bodyPr lIns="91148" tIns="45575" rIns="91148" bIns="45575"/>
          <a:lstStyle/>
          <a:p>
            <a:pPr defTabSz="455766"/>
            <a:endParaRPr lang="en-US" sz="1900" dirty="0">
              <a:solidFill>
                <a:prstClr val="black"/>
              </a:solidFill>
            </a:endParaRPr>
          </a:p>
        </p:txBody>
      </p:sp>
      <p:sp>
        <p:nvSpPr>
          <p:cNvPr id="6" name="Slide Number Placeholder 5"/>
          <p:cNvSpPr>
            <a:spLocks noGrp="1"/>
          </p:cNvSpPr>
          <p:nvPr>
            <p:ph type="sldNum" sz="quarter" idx="12"/>
          </p:nvPr>
        </p:nvSpPr>
        <p:spPr>
          <a:xfrm>
            <a:off x="8608357" y="6356524"/>
            <a:ext cx="2742486" cy="365125"/>
          </a:xfrm>
          <a:prstGeom prst="rect">
            <a:avLst/>
          </a:prstGeom>
        </p:spPr>
        <p:txBody>
          <a:bodyPr lIns="91148" tIns="45575" rIns="91148" bIns="45575"/>
          <a:lstStyle/>
          <a:p>
            <a:pPr defTabSz="455766"/>
            <a:fld id="{0E7649D6-73D9-0C43-AEF8-608BFE8CD2CE}" type="slidenum">
              <a:rPr lang="en-US" sz="1900" smtClean="0">
                <a:solidFill>
                  <a:prstClr val="black"/>
                </a:solidFill>
              </a:rPr>
              <a:pPr defTabSz="455766"/>
              <a:t>‹#›</a:t>
            </a:fld>
            <a:endParaRPr lang="en-US" sz="1900" dirty="0">
              <a:solidFill>
                <a:prstClr val="black"/>
              </a:solidFill>
            </a:endParaRPr>
          </a:p>
        </p:txBody>
      </p:sp>
    </p:spTree>
    <p:extLst>
      <p:ext uri="{BB962C8B-B14F-4D97-AF65-F5344CB8AC3E}">
        <p14:creationId xmlns:p14="http://schemas.microsoft.com/office/powerpoint/2010/main" val="1206780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10" y="1122363"/>
            <a:ext cx="914162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10" y="3602038"/>
            <a:ext cx="91416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824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0607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865"/>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3" y="4589624"/>
            <a:ext cx="1051286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49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55"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9"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4923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76"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650" y="1681163"/>
            <a:ext cx="51564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65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00" y="1681163"/>
            <a:ext cx="51818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00"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542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301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1581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50"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553"/>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50" y="2057400"/>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573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50"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553"/>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650" y="2057400"/>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50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769"/>
            <a:ext cx="7313612"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3612" cy="4114800"/>
          </a:xfrm>
        </p:spPr>
        <p:txBody>
          <a:bodyPr/>
          <a:lstStyle>
            <a:lvl1pPr marL="0" indent="0">
              <a:buNone/>
              <a:defRPr sz="3200"/>
            </a:lvl1pPr>
            <a:lvl2pPr marL="455766" indent="0">
              <a:buNone/>
              <a:defRPr sz="2800"/>
            </a:lvl2pPr>
            <a:lvl3pPr marL="911626" indent="0">
              <a:buNone/>
              <a:defRPr sz="2400"/>
            </a:lvl3pPr>
            <a:lvl4pPr marL="1367435" indent="0">
              <a:buNone/>
              <a:defRPr sz="2000"/>
            </a:lvl4pPr>
            <a:lvl5pPr marL="1823253" indent="0">
              <a:buNone/>
              <a:defRPr sz="2000"/>
            </a:lvl5pPr>
            <a:lvl6pPr marL="2279010" indent="0">
              <a:buNone/>
              <a:defRPr sz="2000"/>
            </a:lvl6pPr>
            <a:lvl7pPr marL="2734871" indent="0">
              <a:buNone/>
              <a:defRPr sz="2000"/>
            </a:lvl7pPr>
            <a:lvl8pPr marL="3190670" indent="0">
              <a:buNone/>
              <a:defRPr sz="2000"/>
            </a:lvl8pPr>
            <a:lvl9pPr marL="3646502" indent="0">
              <a:buNone/>
              <a:defRPr sz="2000"/>
            </a:lvl9pPr>
          </a:lstStyle>
          <a:p>
            <a:endParaRPr lang="en-US"/>
          </a:p>
        </p:txBody>
      </p:sp>
      <p:sp>
        <p:nvSpPr>
          <p:cNvPr id="4" name="Text Placeholder 3"/>
          <p:cNvSpPr>
            <a:spLocks noGrp="1"/>
          </p:cNvSpPr>
          <p:nvPr>
            <p:ph type="body" sz="half" idx="2"/>
          </p:nvPr>
        </p:nvSpPr>
        <p:spPr>
          <a:xfrm>
            <a:off x="2389188" y="5367602"/>
            <a:ext cx="7313612" cy="804863"/>
          </a:xfrm>
        </p:spPr>
        <p:txBody>
          <a:bodyPr/>
          <a:lstStyle>
            <a:lvl1pPr marL="0" indent="0">
              <a:buNone/>
              <a:defRPr sz="1500"/>
            </a:lvl1pPr>
            <a:lvl2pPr marL="455766" indent="0">
              <a:buNone/>
              <a:defRPr sz="1200"/>
            </a:lvl2pPr>
            <a:lvl3pPr marL="911626" indent="0">
              <a:buNone/>
              <a:defRPr sz="1100"/>
            </a:lvl3pPr>
            <a:lvl4pPr marL="1367435" indent="0">
              <a:buNone/>
              <a:defRPr sz="900"/>
            </a:lvl4pPr>
            <a:lvl5pPr marL="1823253" indent="0">
              <a:buNone/>
              <a:defRPr sz="900"/>
            </a:lvl5pPr>
            <a:lvl6pPr marL="2279010" indent="0">
              <a:buNone/>
              <a:defRPr sz="900"/>
            </a:lvl6pPr>
            <a:lvl7pPr marL="2734871" indent="0">
              <a:buNone/>
              <a:defRPr sz="900"/>
            </a:lvl7pPr>
            <a:lvl8pPr marL="3190670" indent="0">
              <a:buNone/>
              <a:defRPr sz="900"/>
            </a:lvl8pPr>
            <a:lvl9pPr marL="36465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6A1785-9884-5D4E-B5C0-8ED4226649C6}"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3909942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6684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098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10" y="1122363"/>
            <a:ext cx="914162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10" y="3602038"/>
            <a:ext cx="91416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371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55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51"/>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3" y="4589510"/>
            <a:ext cx="1051286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945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98"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9"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8255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76"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93" y="1681163"/>
            <a:ext cx="51564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93"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00" y="1681163"/>
            <a:ext cx="51818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00"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8776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564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998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93"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39"/>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93" y="2057400"/>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9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p:cNvPicPr>
          <p:nvPr userDrawn="1"/>
        </p:nvPicPr>
        <p:blipFill>
          <a:blip r:embed="rId13">
            <a:extLst>
              <a:ext uri="{28A0092B-C50C-407E-A947-70E740481C1C}">
                <a14:useLocalDpi xmlns:a14="http://schemas.microsoft.com/office/drawing/2010/main" val="0"/>
              </a:ext>
            </a:extLst>
          </a:blip>
          <a:stretch>
            <a:fillRect/>
          </a:stretch>
        </p:blipFill>
        <p:spPr>
          <a:xfrm>
            <a:off x="-33956" y="0"/>
            <a:ext cx="12308323" cy="6858000"/>
          </a:xfrm>
          <a:prstGeom prst="rect">
            <a:avLst/>
          </a:prstGeom>
        </p:spPr>
      </p:pic>
      <p:sp>
        <p:nvSpPr>
          <p:cNvPr id="2" name="Title Placeholder 1"/>
          <p:cNvSpPr>
            <a:spLocks noGrp="1"/>
          </p:cNvSpPr>
          <p:nvPr>
            <p:ph type="title"/>
          </p:nvPr>
        </p:nvSpPr>
        <p:spPr>
          <a:xfrm>
            <a:off x="609896" y="274639"/>
            <a:ext cx="10969625" cy="1143000"/>
          </a:xfrm>
          <a:prstGeom prst="rect">
            <a:avLst/>
          </a:prstGeom>
        </p:spPr>
        <p:txBody>
          <a:bodyPr vert="horz" lIns="91148" tIns="45575" rIns="91148" bIns="45575" rtlCol="0" anchor="ctr">
            <a:normAutofit/>
          </a:bodyPr>
          <a:lstStyle/>
          <a:p>
            <a:r>
              <a:rPr lang="en-US" dirty="0"/>
              <a:t>Click to edit Master title style</a:t>
            </a:r>
          </a:p>
        </p:txBody>
      </p:sp>
      <p:sp>
        <p:nvSpPr>
          <p:cNvPr id="3" name="Text Placeholder 2"/>
          <p:cNvSpPr>
            <a:spLocks noGrp="1"/>
          </p:cNvSpPr>
          <p:nvPr>
            <p:ph type="body" idx="1"/>
          </p:nvPr>
        </p:nvSpPr>
        <p:spPr>
          <a:xfrm>
            <a:off x="609896" y="1600206"/>
            <a:ext cx="10969625" cy="4525963"/>
          </a:xfrm>
          <a:prstGeom prst="rect">
            <a:avLst/>
          </a:prstGeom>
        </p:spPr>
        <p:txBody>
          <a:bodyPr vert="horz" lIns="91148" tIns="45575" rIns="91148" bIns="4557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98" y="6356944"/>
            <a:ext cx="2843213" cy="365125"/>
          </a:xfrm>
          <a:prstGeom prst="rect">
            <a:avLst/>
          </a:prstGeom>
        </p:spPr>
        <p:txBody>
          <a:bodyPr vert="horz" lIns="91148" tIns="45575" rIns="91148" bIns="45575" rtlCol="0" anchor="ctr"/>
          <a:lstStyle>
            <a:lvl1pPr algn="l">
              <a:defRPr sz="1200">
                <a:solidFill>
                  <a:schemeClr val="tx1">
                    <a:tint val="75000"/>
                  </a:schemeClr>
                </a:solidFill>
              </a:defRPr>
            </a:lvl1pPr>
          </a:lstStyle>
          <a:p>
            <a:fld id="{106A1785-9884-5D4E-B5C0-8ED4226649C6}" type="datetimeFigureOut">
              <a:rPr lang="en-US" smtClean="0"/>
              <a:t>11/8/2017</a:t>
            </a:fld>
            <a:endParaRPr lang="en-US"/>
          </a:p>
        </p:txBody>
      </p:sp>
      <p:sp>
        <p:nvSpPr>
          <p:cNvPr id="5" name="Footer Placeholder 4"/>
          <p:cNvSpPr>
            <a:spLocks noGrp="1"/>
          </p:cNvSpPr>
          <p:nvPr>
            <p:ph type="ftr" sz="quarter" idx="3"/>
          </p:nvPr>
        </p:nvSpPr>
        <p:spPr>
          <a:xfrm>
            <a:off x="4164013" y="6356944"/>
            <a:ext cx="3860800" cy="365125"/>
          </a:xfrm>
          <a:prstGeom prst="rect">
            <a:avLst/>
          </a:prstGeom>
        </p:spPr>
        <p:txBody>
          <a:bodyPr vert="horz" lIns="91148" tIns="45575" rIns="91148" bIns="4557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098" y="6356944"/>
            <a:ext cx="2843211" cy="365125"/>
          </a:xfrm>
          <a:prstGeom prst="rect">
            <a:avLst/>
          </a:prstGeom>
        </p:spPr>
        <p:txBody>
          <a:bodyPr vert="horz" lIns="91148" tIns="45575" rIns="91148" bIns="45575" rtlCol="0" anchor="ctr"/>
          <a:lstStyle>
            <a:lvl1pPr algn="r">
              <a:defRPr sz="1200">
                <a:solidFill>
                  <a:schemeClr val="tx1">
                    <a:tint val="75000"/>
                  </a:schemeClr>
                </a:solidFill>
              </a:defRPr>
            </a:lvl1pPr>
          </a:lstStyle>
          <a:p>
            <a:fld id="{FCDE0931-B272-9841-AAD7-00D27C5D34FB}" type="slidenum">
              <a:rPr lang="en-US" smtClean="0"/>
              <a:t>‹#›</a:t>
            </a:fld>
            <a:endParaRPr lang="en-US"/>
          </a:p>
        </p:txBody>
      </p:sp>
    </p:spTree>
    <p:extLst>
      <p:ext uri="{BB962C8B-B14F-4D97-AF65-F5344CB8AC3E}">
        <p14:creationId xmlns:p14="http://schemas.microsoft.com/office/powerpoint/2010/main" val="2933700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5766" rtl="0" eaLnBrk="1" latinLnBrk="0" hangingPunct="1">
        <a:spcBef>
          <a:spcPct val="0"/>
        </a:spcBef>
        <a:buNone/>
        <a:defRPr sz="4400" kern="1200">
          <a:solidFill>
            <a:srgbClr val="FFFFFF"/>
          </a:solidFill>
          <a:latin typeface="+mj-lt"/>
          <a:ea typeface="+mj-ea"/>
          <a:cs typeface="+mj-cs"/>
        </a:defRPr>
      </a:lvl1pPr>
    </p:titleStyle>
    <p:bodyStyle>
      <a:lvl1pPr marL="341848" indent="-341848" algn="l" defTabSz="455766" rtl="0" eaLnBrk="1" latinLnBrk="0" hangingPunct="1">
        <a:spcBef>
          <a:spcPct val="20000"/>
        </a:spcBef>
        <a:buFont typeface="Arial"/>
        <a:buChar char="•"/>
        <a:defRPr sz="3200" kern="1200">
          <a:solidFill>
            <a:srgbClr val="FFFFFF"/>
          </a:solidFill>
          <a:latin typeface="+mn-lt"/>
          <a:ea typeface="+mn-ea"/>
          <a:cs typeface="+mn-cs"/>
        </a:defRPr>
      </a:lvl1pPr>
      <a:lvl2pPr marL="740682" indent="-284874" algn="l" defTabSz="455766" rtl="0" eaLnBrk="1" latinLnBrk="0" hangingPunct="1">
        <a:spcBef>
          <a:spcPct val="20000"/>
        </a:spcBef>
        <a:buFont typeface="Arial"/>
        <a:buChar char="–"/>
        <a:defRPr sz="2800" kern="1200">
          <a:solidFill>
            <a:srgbClr val="FFFFFF"/>
          </a:solidFill>
          <a:latin typeface="+mn-lt"/>
          <a:ea typeface="+mn-ea"/>
          <a:cs typeface="+mn-cs"/>
        </a:defRPr>
      </a:lvl2pPr>
      <a:lvl3pPr marL="1139498" indent="-227919" algn="l" defTabSz="455766" rtl="0" eaLnBrk="1" latinLnBrk="0" hangingPunct="1">
        <a:spcBef>
          <a:spcPct val="20000"/>
        </a:spcBef>
        <a:buFont typeface="Arial"/>
        <a:buChar char="•"/>
        <a:defRPr sz="2400" kern="1200">
          <a:solidFill>
            <a:srgbClr val="FFFFFF"/>
          </a:solidFill>
          <a:latin typeface="+mn-lt"/>
          <a:ea typeface="+mn-ea"/>
          <a:cs typeface="+mn-cs"/>
        </a:defRPr>
      </a:lvl3pPr>
      <a:lvl4pPr marL="1595334" indent="-227919" algn="l" defTabSz="455766" rtl="0" eaLnBrk="1" latinLnBrk="0" hangingPunct="1">
        <a:spcBef>
          <a:spcPct val="20000"/>
        </a:spcBef>
        <a:buFont typeface="Arial"/>
        <a:buChar char="–"/>
        <a:defRPr sz="2000" kern="1200">
          <a:solidFill>
            <a:srgbClr val="FFFFFF"/>
          </a:solidFill>
          <a:latin typeface="+mn-lt"/>
          <a:ea typeface="+mn-ea"/>
          <a:cs typeface="+mn-cs"/>
        </a:defRPr>
      </a:lvl4pPr>
      <a:lvl5pPr marL="2051148" indent="-227919" algn="l" defTabSz="455766" rtl="0" eaLnBrk="1" latinLnBrk="0" hangingPunct="1">
        <a:spcBef>
          <a:spcPct val="20000"/>
        </a:spcBef>
        <a:buFont typeface="Arial"/>
        <a:buChar char="»"/>
        <a:defRPr sz="2000" kern="1200">
          <a:solidFill>
            <a:srgbClr val="FFFFFF"/>
          </a:solidFill>
          <a:latin typeface="+mn-lt"/>
          <a:ea typeface="+mn-ea"/>
          <a:cs typeface="+mn-cs"/>
        </a:defRPr>
      </a:lvl5pPr>
      <a:lvl6pPr marL="2507004" indent="-227919" algn="l" defTabSz="455766" rtl="0" eaLnBrk="1" latinLnBrk="0" hangingPunct="1">
        <a:spcBef>
          <a:spcPct val="20000"/>
        </a:spcBef>
        <a:buFont typeface="Arial"/>
        <a:buChar char="•"/>
        <a:defRPr sz="2000" kern="1200">
          <a:solidFill>
            <a:schemeClr val="tx1"/>
          </a:solidFill>
          <a:latin typeface="+mn-lt"/>
          <a:ea typeface="+mn-ea"/>
          <a:cs typeface="+mn-cs"/>
        </a:defRPr>
      </a:lvl6pPr>
      <a:lvl7pPr marL="2962752" indent="-227919" algn="l" defTabSz="455766" rtl="0" eaLnBrk="1" latinLnBrk="0" hangingPunct="1">
        <a:spcBef>
          <a:spcPct val="20000"/>
        </a:spcBef>
        <a:buFont typeface="Arial"/>
        <a:buChar char="•"/>
        <a:defRPr sz="2000" kern="1200">
          <a:solidFill>
            <a:schemeClr val="tx1"/>
          </a:solidFill>
          <a:latin typeface="+mn-lt"/>
          <a:ea typeface="+mn-ea"/>
          <a:cs typeface="+mn-cs"/>
        </a:defRPr>
      </a:lvl7pPr>
      <a:lvl8pPr marL="3418586" indent="-227919" algn="l" defTabSz="455766" rtl="0" eaLnBrk="1" latinLnBrk="0" hangingPunct="1">
        <a:spcBef>
          <a:spcPct val="20000"/>
        </a:spcBef>
        <a:buFont typeface="Arial"/>
        <a:buChar char="•"/>
        <a:defRPr sz="2000" kern="1200">
          <a:solidFill>
            <a:schemeClr val="tx1"/>
          </a:solidFill>
          <a:latin typeface="+mn-lt"/>
          <a:ea typeface="+mn-ea"/>
          <a:cs typeface="+mn-cs"/>
        </a:defRPr>
      </a:lvl8pPr>
      <a:lvl9pPr marL="3874391" indent="-227919" algn="l" defTabSz="4557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66" rtl="0" eaLnBrk="1" latinLnBrk="0" hangingPunct="1">
        <a:defRPr sz="1900" kern="1200">
          <a:solidFill>
            <a:schemeClr val="tx1"/>
          </a:solidFill>
          <a:latin typeface="+mn-lt"/>
          <a:ea typeface="+mn-ea"/>
          <a:cs typeface="+mn-cs"/>
        </a:defRPr>
      </a:lvl1pPr>
      <a:lvl2pPr marL="455766" algn="l" defTabSz="455766" rtl="0" eaLnBrk="1" latinLnBrk="0" hangingPunct="1">
        <a:defRPr sz="1900" kern="1200">
          <a:solidFill>
            <a:schemeClr val="tx1"/>
          </a:solidFill>
          <a:latin typeface="+mn-lt"/>
          <a:ea typeface="+mn-ea"/>
          <a:cs typeface="+mn-cs"/>
        </a:defRPr>
      </a:lvl2pPr>
      <a:lvl3pPr marL="911626" algn="l" defTabSz="455766" rtl="0" eaLnBrk="1" latinLnBrk="0" hangingPunct="1">
        <a:defRPr sz="1900" kern="1200">
          <a:solidFill>
            <a:schemeClr val="tx1"/>
          </a:solidFill>
          <a:latin typeface="+mn-lt"/>
          <a:ea typeface="+mn-ea"/>
          <a:cs typeface="+mn-cs"/>
        </a:defRPr>
      </a:lvl3pPr>
      <a:lvl4pPr marL="1367435" algn="l" defTabSz="455766" rtl="0" eaLnBrk="1" latinLnBrk="0" hangingPunct="1">
        <a:defRPr sz="1900" kern="1200">
          <a:solidFill>
            <a:schemeClr val="tx1"/>
          </a:solidFill>
          <a:latin typeface="+mn-lt"/>
          <a:ea typeface="+mn-ea"/>
          <a:cs typeface="+mn-cs"/>
        </a:defRPr>
      </a:lvl4pPr>
      <a:lvl5pPr marL="1823253" algn="l" defTabSz="455766" rtl="0" eaLnBrk="1" latinLnBrk="0" hangingPunct="1">
        <a:defRPr sz="1900" kern="1200">
          <a:solidFill>
            <a:schemeClr val="tx1"/>
          </a:solidFill>
          <a:latin typeface="+mn-lt"/>
          <a:ea typeface="+mn-ea"/>
          <a:cs typeface="+mn-cs"/>
        </a:defRPr>
      </a:lvl5pPr>
      <a:lvl6pPr marL="2279010" algn="l" defTabSz="455766" rtl="0" eaLnBrk="1" latinLnBrk="0" hangingPunct="1">
        <a:defRPr sz="1900" kern="1200">
          <a:solidFill>
            <a:schemeClr val="tx1"/>
          </a:solidFill>
          <a:latin typeface="+mn-lt"/>
          <a:ea typeface="+mn-ea"/>
          <a:cs typeface="+mn-cs"/>
        </a:defRPr>
      </a:lvl6pPr>
      <a:lvl7pPr marL="2734871" algn="l" defTabSz="455766" rtl="0" eaLnBrk="1" latinLnBrk="0" hangingPunct="1">
        <a:defRPr sz="1900" kern="1200">
          <a:solidFill>
            <a:schemeClr val="tx1"/>
          </a:solidFill>
          <a:latin typeface="+mn-lt"/>
          <a:ea typeface="+mn-ea"/>
          <a:cs typeface="+mn-cs"/>
        </a:defRPr>
      </a:lvl7pPr>
      <a:lvl8pPr marL="3190670" algn="l" defTabSz="455766" rtl="0" eaLnBrk="1" latinLnBrk="0" hangingPunct="1">
        <a:defRPr sz="1900" kern="1200">
          <a:solidFill>
            <a:schemeClr val="tx1"/>
          </a:solidFill>
          <a:latin typeface="+mn-lt"/>
          <a:ea typeface="+mn-ea"/>
          <a:cs typeface="+mn-cs"/>
        </a:defRPr>
      </a:lvl8pPr>
      <a:lvl9pPr marL="3646502" algn="l" defTabSz="45576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90544" tIns="45573" rIns="90544" bIns="45573" rtlCol="0" anchor="ctr">
            <a:normAutofit/>
          </a:bodyPr>
          <a:lstStyle/>
          <a:p>
            <a:r>
              <a:rPr lang="en-US" dirty="0"/>
              <a:t>Click to edit Master title style</a:t>
            </a:r>
          </a:p>
        </p:txBody>
      </p:sp>
      <p:sp>
        <p:nvSpPr>
          <p:cNvPr id="3" name="Text Placeholder 2"/>
          <p:cNvSpPr>
            <a:spLocks noGrp="1"/>
          </p:cNvSpPr>
          <p:nvPr>
            <p:ph type="body" idx="1"/>
          </p:nvPr>
        </p:nvSpPr>
        <p:spPr>
          <a:xfrm>
            <a:off x="837982" y="1825625"/>
            <a:ext cx="10512862" cy="4351339"/>
          </a:xfrm>
          <a:prstGeom prst="rect">
            <a:avLst/>
          </a:prstGeom>
        </p:spPr>
        <p:txBody>
          <a:bodyPr vert="horz" lIns="90544" tIns="45573" rIns="90544" bIns="4557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7982" y="6356944"/>
            <a:ext cx="2742486" cy="365125"/>
          </a:xfrm>
          <a:prstGeom prst="rect">
            <a:avLst/>
          </a:prstGeom>
        </p:spPr>
        <p:txBody>
          <a:bodyPr vert="horz" lIns="90544" tIns="45573" rIns="90544" bIns="45573" rtlCol="0" anchor="ctr"/>
          <a:lstStyle>
            <a:lvl1pPr algn="l">
              <a:defRPr sz="1200" b="0" i="0">
                <a:solidFill>
                  <a:schemeClr val="tx1">
                    <a:tint val="75000"/>
                  </a:schemeClr>
                </a:solidFill>
                <a:latin typeface="Century Gothic Regular" charset="0"/>
              </a:defRPr>
            </a:lvl1pPr>
          </a:lstStyle>
          <a:p>
            <a:pPr defTabSz="904794"/>
            <a:fld id="{FCC14175-75E9-48DD-8F63-99EF7498E63D}" type="datetimeFigureOut">
              <a:rPr lang="en-US" smtClean="0">
                <a:solidFill>
                  <a:prstClr val="black">
                    <a:tint val="75000"/>
                  </a:prstClr>
                </a:solidFill>
              </a:rPr>
              <a:pPr defTabSz="904794"/>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7549" y="6356944"/>
            <a:ext cx="4113728" cy="365125"/>
          </a:xfrm>
          <a:prstGeom prst="rect">
            <a:avLst/>
          </a:prstGeom>
        </p:spPr>
        <p:txBody>
          <a:bodyPr vert="horz" lIns="90544" tIns="45573" rIns="90544" bIns="45573" rtlCol="0" anchor="ctr"/>
          <a:lstStyle>
            <a:lvl1pPr algn="ctr">
              <a:defRPr sz="1200" b="0" i="0">
                <a:solidFill>
                  <a:schemeClr val="tx1">
                    <a:tint val="75000"/>
                  </a:schemeClr>
                </a:solidFill>
                <a:latin typeface="Century Gothic Regular" charset="0"/>
              </a:defRPr>
            </a:lvl1pPr>
          </a:lstStyle>
          <a:p>
            <a:pPr defTabSz="904794"/>
            <a:endParaRPr lang="en-US" dirty="0">
              <a:solidFill>
                <a:prstClr val="black">
                  <a:tint val="75000"/>
                </a:prstClr>
              </a:solidFill>
            </a:endParaRPr>
          </a:p>
        </p:txBody>
      </p:sp>
      <p:sp>
        <p:nvSpPr>
          <p:cNvPr id="6" name="Slide Number Placeholder 5"/>
          <p:cNvSpPr>
            <a:spLocks noGrp="1"/>
          </p:cNvSpPr>
          <p:nvPr>
            <p:ph type="sldNum" sz="quarter" idx="4"/>
          </p:nvPr>
        </p:nvSpPr>
        <p:spPr>
          <a:xfrm>
            <a:off x="8608357" y="6356944"/>
            <a:ext cx="2742486" cy="365125"/>
          </a:xfrm>
          <a:prstGeom prst="rect">
            <a:avLst/>
          </a:prstGeom>
        </p:spPr>
        <p:txBody>
          <a:bodyPr vert="horz" lIns="90544" tIns="45573" rIns="90544" bIns="45573" rtlCol="0" anchor="ctr"/>
          <a:lstStyle>
            <a:lvl1pPr algn="r">
              <a:defRPr sz="1200" b="0" i="0">
                <a:solidFill>
                  <a:schemeClr val="tx1">
                    <a:tint val="75000"/>
                  </a:schemeClr>
                </a:solidFill>
                <a:latin typeface="Century Gothic Regular" charset="0"/>
              </a:defRPr>
            </a:lvl1pPr>
          </a:lstStyle>
          <a:p>
            <a:pPr defTabSz="904794"/>
            <a:fld id="{6C2E7A15-8FB6-4E6C-9D84-E1419F0A1AD0}" type="slidenum">
              <a:rPr lang="en-US" smtClean="0">
                <a:solidFill>
                  <a:prstClr val="black">
                    <a:tint val="75000"/>
                  </a:prstClr>
                </a:solidFill>
              </a:rPr>
              <a:pPr defTabSz="904794"/>
              <a:t>‹#›</a:t>
            </a:fld>
            <a:endParaRPr lang="en-US" dirty="0">
              <a:solidFill>
                <a:prstClr val="black">
                  <a:tint val="75000"/>
                </a:prstClr>
              </a:solidFill>
            </a:endParaRPr>
          </a:p>
        </p:txBody>
      </p:sp>
    </p:spTree>
    <p:extLst>
      <p:ext uri="{BB962C8B-B14F-4D97-AF65-F5344CB8AC3E}">
        <p14:creationId xmlns:p14="http://schemas.microsoft.com/office/powerpoint/2010/main" val="3204384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04794" rtl="0" eaLnBrk="1" latinLnBrk="0" hangingPunct="1">
        <a:lnSpc>
          <a:spcPct val="90000"/>
        </a:lnSpc>
        <a:spcBef>
          <a:spcPct val="0"/>
        </a:spcBef>
        <a:buNone/>
        <a:defRPr sz="4400" b="0" i="0" kern="1200">
          <a:solidFill>
            <a:schemeClr val="tx1"/>
          </a:solidFill>
          <a:latin typeface="Century Gothic Regular" charset="0"/>
          <a:ea typeface="+mj-ea"/>
          <a:cs typeface="+mj-cs"/>
        </a:defRPr>
      </a:lvl1pPr>
    </p:titleStyle>
    <p:bodyStyle>
      <a:lvl1pPr marL="226307" indent="-226307" algn="l" defTabSz="904794"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Regular" charset="0"/>
          <a:ea typeface="+mn-ea"/>
          <a:cs typeface="+mn-cs"/>
        </a:defRPr>
      </a:lvl1pPr>
      <a:lvl2pPr marL="678921" indent="-226307" algn="l" defTabSz="904794"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Regular" charset="0"/>
          <a:ea typeface="+mn-ea"/>
          <a:cs typeface="+mn-cs"/>
        </a:defRPr>
      </a:lvl2pPr>
      <a:lvl3pPr marL="1131043" indent="-226307" algn="l" defTabSz="904794"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Regular" charset="0"/>
          <a:ea typeface="+mn-ea"/>
          <a:cs typeface="+mn-cs"/>
        </a:defRPr>
      </a:lvl3pPr>
      <a:lvl4pPr marL="1583302" indent="-226307" algn="l" defTabSz="904794"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4pPr>
      <a:lvl5pPr marL="2035640" indent="-226307" algn="l" defTabSz="904794"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5pPr>
      <a:lvl6pPr marL="2488131" indent="-226307" algn="l" defTabSz="9047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40529" indent="-226307" algn="l" defTabSz="9047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92941" indent="-226307" algn="l" defTabSz="9047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45520" indent="-226307" algn="l" defTabSz="9047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4794" rtl="0" eaLnBrk="1" latinLnBrk="0" hangingPunct="1">
        <a:defRPr sz="1900" kern="1200">
          <a:solidFill>
            <a:schemeClr val="tx1"/>
          </a:solidFill>
          <a:latin typeface="+mn-lt"/>
          <a:ea typeface="+mn-ea"/>
          <a:cs typeface="+mn-cs"/>
        </a:defRPr>
      </a:lvl1pPr>
      <a:lvl2pPr marL="452206" algn="l" defTabSz="904794" rtl="0" eaLnBrk="1" latinLnBrk="0" hangingPunct="1">
        <a:defRPr sz="1900" kern="1200">
          <a:solidFill>
            <a:schemeClr val="tx1"/>
          </a:solidFill>
          <a:latin typeface="+mn-lt"/>
          <a:ea typeface="+mn-ea"/>
          <a:cs typeface="+mn-cs"/>
        </a:defRPr>
      </a:lvl2pPr>
      <a:lvl3pPr marL="904794" algn="l" defTabSz="904794" rtl="0" eaLnBrk="1" latinLnBrk="0" hangingPunct="1">
        <a:defRPr sz="1900" kern="1200">
          <a:solidFill>
            <a:schemeClr val="tx1"/>
          </a:solidFill>
          <a:latin typeface="+mn-lt"/>
          <a:ea typeface="+mn-ea"/>
          <a:cs typeface="+mn-cs"/>
        </a:defRPr>
      </a:lvl3pPr>
      <a:lvl4pPr marL="1357240" algn="l" defTabSz="904794" rtl="0" eaLnBrk="1" latinLnBrk="0" hangingPunct="1">
        <a:defRPr sz="1900" kern="1200">
          <a:solidFill>
            <a:schemeClr val="tx1"/>
          </a:solidFill>
          <a:latin typeface="+mn-lt"/>
          <a:ea typeface="+mn-ea"/>
          <a:cs typeface="+mn-cs"/>
        </a:defRPr>
      </a:lvl4pPr>
      <a:lvl5pPr marL="1809563" algn="l" defTabSz="904794" rtl="0" eaLnBrk="1" latinLnBrk="0" hangingPunct="1">
        <a:defRPr sz="1900" kern="1200">
          <a:solidFill>
            <a:schemeClr val="tx1"/>
          </a:solidFill>
          <a:latin typeface="+mn-lt"/>
          <a:ea typeface="+mn-ea"/>
          <a:cs typeface="+mn-cs"/>
        </a:defRPr>
      </a:lvl5pPr>
      <a:lvl6pPr marL="2262185" algn="l" defTabSz="904794" rtl="0" eaLnBrk="1" latinLnBrk="0" hangingPunct="1">
        <a:defRPr sz="1900" kern="1200">
          <a:solidFill>
            <a:schemeClr val="tx1"/>
          </a:solidFill>
          <a:latin typeface="+mn-lt"/>
          <a:ea typeface="+mn-ea"/>
          <a:cs typeface="+mn-cs"/>
        </a:defRPr>
      </a:lvl6pPr>
      <a:lvl7pPr marL="2714392" algn="l" defTabSz="904794" rtl="0" eaLnBrk="1" latinLnBrk="0" hangingPunct="1">
        <a:defRPr sz="1900" kern="1200">
          <a:solidFill>
            <a:schemeClr val="tx1"/>
          </a:solidFill>
          <a:latin typeface="+mn-lt"/>
          <a:ea typeface="+mn-ea"/>
          <a:cs typeface="+mn-cs"/>
        </a:defRPr>
      </a:lvl7pPr>
      <a:lvl8pPr marL="3166607" algn="l" defTabSz="904794" rtl="0" eaLnBrk="1" latinLnBrk="0" hangingPunct="1">
        <a:defRPr sz="1900" kern="1200">
          <a:solidFill>
            <a:schemeClr val="tx1"/>
          </a:solidFill>
          <a:latin typeface="+mn-lt"/>
          <a:ea typeface="+mn-ea"/>
          <a:cs typeface="+mn-cs"/>
        </a:defRPr>
      </a:lvl8pPr>
      <a:lvl9pPr marL="3619001" algn="l" defTabSz="90479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5778" cy="6858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7397" y="6432017"/>
            <a:ext cx="2837596" cy="250287"/>
          </a:xfrm>
          <a:prstGeom prst="rect">
            <a:avLst/>
          </a:prstGeom>
        </p:spPr>
      </p:pic>
      <p:sp>
        <p:nvSpPr>
          <p:cNvPr id="2" name="Rectangle 1"/>
          <p:cNvSpPr/>
          <p:nvPr userDrawn="1"/>
        </p:nvSpPr>
        <p:spPr>
          <a:xfrm>
            <a:off x="0" y="0"/>
            <a:ext cx="1218577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911626"/>
            <a:endParaRPr lang="en-US" sz="1900">
              <a:solidFill>
                <a:prstClr val="white"/>
              </a:solidFill>
            </a:endParaRPr>
          </a:p>
        </p:txBody>
      </p:sp>
    </p:spTree>
    <p:extLst>
      <p:ext uri="{BB962C8B-B14F-4D97-AF65-F5344CB8AC3E}">
        <p14:creationId xmlns:p14="http://schemas.microsoft.com/office/powerpoint/2010/main" val="323132650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9116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19" indent="-227919" algn="l" defTabSz="911626"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3755" indent="-227919" algn="l" defTabSz="9116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39498" indent="-227919" algn="l" defTabSz="9116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5334"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1148"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07004"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2752"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18586"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74391"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1626" rtl="0" eaLnBrk="1" latinLnBrk="0" hangingPunct="1">
        <a:defRPr sz="1900" kern="1200">
          <a:solidFill>
            <a:schemeClr val="tx1"/>
          </a:solidFill>
          <a:latin typeface="+mn-lt"/>
          <a:ea typeface="+mn-ea"/>
          <a:cs typeface="+mn-cs"/>
        </a:defRPr>
      </a:lvl1pPr>
      <a:lvl2pPr marL="455766" algn="l" defTabSz="911626" rtl="0" eaLnBrk="1" latinLnBrk="0" hangingPunct="1">
        <a:defRPr sz="1900" kern="1200">
          <a:solidFill>
            <a:schemeClr val="tx1"/>
          </a:solidFill>
          <a:latin typeface="+mn-lt"/>
          <a:ea typeface="+mn-ea"/>
          <a:cs typeface="+mn-cs"/>
        </a:defRPr>
      </a:lvl2pPr>
      <a:lvl3pPr marL="911626" algn="l" defTabSz="911626" rtl="0" eaLnBrk="1" latinLnBrk="0" hangingPunct="1">
        <a:defRPr sz="1900" kern="1200">
          <a:solidFill>
            <a:schemeClr val="tx1"/>
          </a:solidFill>
          <a:latin typeface="+mn-lt"/>
          <a:ea typeface="+mn-ea"/>
          <a:cs typeface="+mn-cs"/>
        </a:defRPr>
      </a:lvl3pPr>
      <a:lvl4pPr marL="1367435" algn="l" defTabSz="911626" rtl="0" eaLnBrk="1" latinLnBrk="0" hangingPunct="1">
        <a:defRPr sz="1900" kern="1200">
          <a:solidFill>
            <a:schemeClr val="tx1"/>
          </a:solidFill>
          <a:latin typeface="+mn-lt"/>
          <a:ea typeface="+mn-ea"/>
          <a:cs typeface="+mn-cs"/>
        </a:defRPr>
      </a:lvl4pPr>
      <a:lvl5pPr marL="1823253" algn="l" defTabSz="911626" rtl="0" eaLnBrk="1" latinLnBrk="0" hangingPunct="1">
        <a:defRPr sz="1900" kern="1200">
          <a:solidFill>
            <a:schemeClr val="tx1"/>
          </a:solidFill>
          <a:latin typeface="+mn-lt"/>
          <a:ea typeface="+mn-ea"/>
          <a:cs typeface="+mn-cs"/>
        </a:defRPr>
      </a:lvl5pPr>
      <a:lvl6pPr marL="2279010" algn="l" defTabSz="911626" rtl="0" eaLnBrk="1" latinLnBrk="0" hangingPunct="1">
        <a:defRPr sz="1900" kern="1200">
          <a:solidFill>
            <a:schemeClr val="tx1"/>
          </a:solidFill>
          <a:latin typeface="+mn-lt"/>
          <a:ea typeface="+mn-ea"/>
          <a:cs typeface="+mn-cs"/>
        </a:defRPr>
      </a:lvl6pPr>
      <a:lvl7pPr marL="2734871" algn="l" defTabSz="911626" rtl="0" eaLnBrk="1" latinLnBrk="0" hangingPunct="1">
        <a:defRPr sz="1900" kern="1200">
          <a:solidFill>
            <a:schemeClr val="tx1"/>
          </a:solidFill>
          <a:latin typeface="+mn-lt"/>
          <a:ea typeface="+mn-ea"/>
          <a:cs typeface="+mn-cs"/>
        </a:defRPr>
      </a:lvl7pPr>
      <a:lvl8pPr marL="3190670" algn="l" defTabSz="911626" rtl="0" eaLnBrk="1" latinLnBrk="0" hangingPunct="1">
        <a:defRPr sz="1900" kern="1200">
          <a:solidFill>
            <a:schemeClr val="tx1"/>
          </a:solidFill>
          <a:latin typeface="+mn-lt"/>
          <a:ea typeface="+mn-ea"/>
          <a:cs typeface="+mn-cs"/>
        </a:defRPr>
      </a:lvl8pPr>
      <a:lvl9pPr marL="3646502" algn="l" defTabSz="91162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5778" cy="6858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7397" y="6432017"/>
            <a:ext cx="2837596" cy="250287"/>
          </a:xfrm>
          <a:prstGeom prst="rect">
            <a:avLst/>
          </a:prstGeom>
        </p:spPr>
      </p:pic>
      <p:sp>
        <p:nvSpPr>
          <p:cNvPr id="2" name="Rectangle 1"/>
          <p:cNvSpPr/>
          <p:nvPr userDrawn="1"/>
        </p:nvSpPr>
        <p:spPr>
          <a:xfrm>
            <a:off x="0" y="0"/>
            <a:ext cx="12185778" cy="6858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911626"/>
            <a:endParaRPr lang="en-US" sz="1900">
              <a:solidFill>
                <a:prstClr val="white"/>
              </a:solidFill>
            </a:endParaRPr>
          </a:p>
        </p:txBody>
      </p:sp>
    </p:spTree>
    <p:extLst>
      <p:ext uri="{BB962C8B-B14F-4D97-AF65-F5344CB8AC3E}">
        <p14:creationId xmlns:p14="http://schemas.microsoft.com/office/powerpoint/2010/main" val="4217413897"/>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9116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19" indent="-227919" algn="l" defTabSz="911626"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3755" indent="-227919" algn="l" defTabSz="9116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39498" indent="-227919" algn="l" defTabSz="9116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5334"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1148"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07004"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2752"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18586"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74391"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1626" rtl="0" eaLnBrk="1" latinLnBrk="0" hangingPunct="1">
        <a:defRPr sz="1900" kern="1200">
          <a:solidFill>
            <a:schemeClr val="tx1"/>
          </a:solidFill>
          <a:latin typeface="+mn-lt"/>
          <a:ea typeface="+mn-ea"/>
          <a:cs typeface="+mn-cs"/>
        </a:defRPr>
      </a:lvl1pPr>
      <a:lvl2pPr marL="455766" algn="l" defTabSz="911626" rtl="0" eaLnBrk="1" latinLnBrk="0" hangingPunct="1">
        <a:defRPr sz="1900" kern="1200">
          <a:solidFill>
            <a:schemeClr val="tx1"/>
          </a:solidFill>
          <a:latin typeface="+mn-lt"/>
          <a:ea typeface="+mn-ea"/>
          <a:cs typeface="+mn-cs"/>
        </a:defRPr>
      </a:lvl2pPr>
      <a:lvl3pPr marL="911626" algn="l" defTabSz="911626" rtl="0" eaLnBrk="1" latinLnBrk="0" hangingPunct="1">
        <a:defRPr sz="1900" kern="1200">
          <a:solidFill>
            <a:schemeClr val="tx1"/>
          </a:solidFill>
          <a:latin typeface="+mn-lt"/>
          <a:ea typeface="+mn-ea"/>
          <a:cs typeface="+mn-cs"/>
        </a:defRPr>
      </a:lvl3pPr>
      <a:lvl4pPr marL="1367435" algn="l" defTabSz="911626" rtl="0" eaLnBrk="1" latinLnBrk="0" hangingPunct="1">
        <a:defRPr sz="1900" kern="1200">
          <a:solidFill>
            <a:schemeClr val="tx1"/>
          </a:solidFill>
          <a:latin typeface="+mn-lt"/>
          <a:ea typeface="+mn-ea"/>
          <a:cs typeface="+mn-cs"/>
        </a:defRPr>
      </a:lvl4pPr>
      <a:lvl5pPr marL="1823253" algn="l" defTabSz="911626" rtl="0" eaLnBrk="1" latinLnBrk="0" hangingPunct="1">
        <a:defRPr sz="1900" kern="1200">
          <a:solidFill>
            <a:schemeClr val="tx1"/>
          </a:solidFill>
          <a:latin typeface="+mn-lt"/>
          <a:ea typeface="+mn-ea"/>
          <a:cs typeface="+mn-cs"/>
        </a:defRPr>
      </a:lvl5pPr>
      <a:lvl6pPr marL="2279010" algn="l" defTabSz="911626" rtl="0" eaLnBrk="1" latinLnBrk="0" hangingPunct="1">
        <a:defRPr sz="1900" kern="1200">
          <a:solidFill>
            <a:schemeClr val="tx1"/>
          </a:solidFill>
          <a:latin typeface="+mn-lt"/>
          <a:ea typeface="+mn-ea"/>
          <a:cs typeface="+mn-cs"/>
        </a:defRPr>
      </a:lvl6pPr>
      <a:lvl7pPr marL="2734871" algn="l" defTabSz="911626" rtl="0" eaLnBrk="1" latinLnBrk="0" hangingPunct="1">
        <a:defRPr sz="1900" kern="1200">
          <a:solidFill>
            <a:schemeClr val="tx1"/>
          </a:solidFill>
          <a:latin typeface="+mn-lt"/>
          <a:ea typeface="+mn-ea"/>
          <a:cs typeface="+mn-cs"/>
        </a:defRPr>
      </a:lvl7pPr>
      <a:lvl8pPr marL="3190670" algn="l" defTabSz="911626" rtl="0" eaLnBrk="1" latinLnBrk="0" hangingPunct="1">
        <a:defRPr sz="1900" kern="1200">
          <a:solidFill>
            <a:schemeClr val="tx1"/>
          </a:solidFill>
          <a:latin typeface="+mn-lt"/>
          <a:ea typeface="+mn-ea"/>
          <a:cs typeface="+mn-cs"/>
        </a:defRPr>
      </a:lvl8pPr>
      <a:lvl9pPr marL="3646502" algn="l" defTabSz="911626"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91123" tIns="45573" rIns="91123" bIns="45573" rtlCol="0" anchor="ctr">
            <a:normAutofit/>
          </a:bodyPr>
          <a:lstStyle/>
          <a:p>
            <a:r>
              <a:rPr lang="en-US" dirty="0"/>
              <a:t>Click to edit Master title style</a:t>
            </a:r>
          </a:p>
        </p:txBody>
      </p:sp>
      <p:sp>
        <p:nvSpPr>
          <p:cNvPr id="3" name="Text Placeholder 2"/>
          <p:cNvSpPr>
            <a:spLocks noGrp="1"/>
          </p:cNvSpPr>
          <p:nvPr>
            <p:ph type="body" idx="1"/>
          </p:nvPr>
        </p:nvSpPr>
        <p:spPr>
          <a:xfrm>
            <a:off x="837982" y="1825625"/>
            <a:ext cx="10512862" cy="4351339"/>
          </a:xfrm>
          <a:prstGeom prst="rect">
            <a:avLst/>
          </a:prstGeom>
        </p:spPr>
        <p:txBody>
          <a:bodyPr vert="horz" lIns="91123" tIns="45573" rIns="91123" bIns="4557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7982" y="6357060"/>
            <a:ext cx="2742486" cy="365125"/>
          </a:xfrm>
          <a:prstGeom prst="rect">
            <a:avLst/>
          </a:prstGeom>
        </p:spPr>
        <p:txBody>
          <a:bodyPr vert="horz" lIns="91123" tIns="45573" rIns="91123" bIns="45573" rtlCol="0" anchor="ctr"/>
          <a:lstStyle>
            <a:lvl1pPr algn="l">
              <a:defRPr sz="1200" b="0" i="0">
                <a:solidFill>
                  <a:schemeClr val="tx1">
                    <a:tint val="75000"/>
                  </a:schemeClr>
                </a:solidFill>
                <a:latin typeface="Helvetica Regular" charset="0"/>
              </a:defRPr>
            </a:lvl1pPr>
          </a:lstStyle>
          <a:p>
            <a:pPr defTabSz="911626"/>
            <a:fld id="{56BD8FD8-A34D-43B1-A759-8AA482760513}" type="datetimeFigureOut">
              <a:rPr lang="en-US" smtClean="0">
                <a:solidFill>
                  <a:prstClr val="black">
                    <a:tint val="75000"/>
                  </a:prstClr>
                </a:solidFill>
              </a:rPr>
              <a:pPr defTabSz="911626"/>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7549" y="6357060"/>
            <a:ext cx="4113728" cy="365125"/>
          </a:xfrm>
          <a:prstGeom prst="rect">
            <a:avLst/>
          </a:prstGeom>
        </p:spPr>
        <p:txBody>
          <a:bodyPr vert="horz" lIns="91123" tIns="45573" rIns="91123" bIns="45573" rtlCol="0" anchor="ctr"/>
          <a:lstStyle>
            <a:lvl1pPr algn="ctr">
              <a:defRPr sz="1200" b="0" i="0">
                <a:solidFill>
                  <a:schemeClr val="tx1">
                    <a:tint val="75000"/>
                  </a:schemeClr>
                </a:solidFill>
                <a:latin typeface="Helvetica Regular" charset="0"/>
              </a:defRPr>
            </a:lvl1pPr>
          </a:lstStyle>
          <a:p>
            <a:pPr defTabSz="911626"/>
            <a:endParaRPr lang="en-US" dirty="0">
              <a:solidFill>
                <a:prstClr val="black">
                  <a:tint val="75000"/>
                </a:prstClr>
              </a:solidFill>
            </a:endParaRPr>
          </a:p>
        </p:txBody>
      </p:sp>
      <p:sp>
        <p:nvSpPr>
          <p:cNvPr id="6" name="Slide Number Placeholder 5"/>
          <p:cNvSpPr>
            <a:spLocks noGrp="1"/>
          </p:cNvSpPr>
          <p:nvPr>
            <p:ph type="sldNum" sz="quarter" idx="4"/>
          </p:nvPr>
        </p:nvSpPr>
        <p:spPr>
          <a:xfrm>
            <a:off x="8608357" y="6357060"/>
            <a:ext cx="2742486" cy="365125"/>
          </a:xfrm>
          <a:prstGeom prst="rect">
            <a:avLst/>
          </a:prstGeom>
        </p:spPr>
        <p:txBody>
          <a:bodyPr vert="horz" lIns="91123" tIns="45573" rIns="91123" bIns="45573" rtlCol="0" anchor="ctr"/>
          <a:lstStyle>
            <a:lvl1pPr algn="r">
              <a:defRPr sz="1200" b="0" i="0">
                <a:solidFill>
                  <a:schemeClr val="tx1">
                    <a:tint val="75000"/>
                  </a:schemeClr>
                </a:solidFill>
                <a:latin typeface="Helvetica Regular" charset="0"/>
              </a:defRPr>
            </a:lvl1pPr>
          </a:lstStyle>
          <a:p>
            <a:pPr defTabSz="911626"/>
            <a:fld id="{580BBA8B-F5A8-4DFD-BF96-4A143B49FF35}" type="slidenum">
              <a:rPr lang="en-US" smtClean="0">
                <a:solidFill>
                  <a:prstClr val="black">
                    <a:tint val="75000"/>
                  </a:prstClr>
                </a:solidFill>
              </a:rPr>
              <a:pPr defTabSz="911626"/>
              <a:t>‹#›</a:t>
            </a:fld>
            <a:endParaRPr lang="en-US" dirty="0">
              <a:solidFill>
                <a:prstClr val="black">
                  <a:tint val="75000"/>
                </a:prstClr>
              </a:solidFill>
            </a:endParaRPr>
          </a:p>
        </p:txBody>
      </p:sp>
    </p:spTree>
    <p:extLst>
      <p:ext uri="{BB962C8B-B14F-4D97-AF65-F5344CB8AC3E}">
        <p14:creationId xmlns:p14="http://schemas.microsoft.com/office/powerpoint/2010/main" val="387736745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Lst>
  <p:txStyles>
    <p:titleStyle>
      <a:lvl1pPr algn="l" defTabSz="911332"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7848" indent="-227848" algn="l" defTabSz="911332"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3543" indent="-227848" algn="l" defTabSz="911332"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39134" indent="-227848" algn="l" defTabSz="911332"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4814" indent="-227848" algn="l" defTabSz="911332"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0481" indent="-227848" algn="l" defTabSz="911332"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06188" indent="-227848" algn="l" defTabSz="911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1791" indent="-227848" algn="l" defTabSz="911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17471" indent="-227848" algn="l" defTabSz="911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3143" indent="-227848" algn="l" defTabSz="911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332" rtl="0" eaLnBrk="1" latinLnBrk="0" hangingPunct="1">
        <a:defRPr sz="1900" kern="1200">
          <a:solidFill>
            <a:schemeClr val="tx1"/>
          </a:solidFill>
          <a:latin typeface="+mn-lt"/>
          <a:ea typeface="+mn-ea"/>
          <a:cs typeface="+mn-cs"/>
        </a:defRPr>
      </a:lvl1pPr>
      <a:lvl2pPr marL="455624" algn="l" defTabSz="911332" rtl="0" eaLnBrk="1" latinLnBrk="0" hangingPunct="1">
        <a:defRPr sz="1900" kern="1200">
          <a:solidFill>
            <a:schemeClr val="tx1"/>
          </a:solidFill>
          <a:latin typeface="+mn-lt"/>
          <a:ea typeface="+mn-ea"/>
          <a:cs typeface="+mn-cs"/>
        </a:defRPr>
      </a:lvl2pPr>
      <a:lvl3pPr marL="911332" algn="l" defTabSz="911332" rtl="0" eaLnBrk="1" latinLnBrk="0" hangingPunct="1">
        <a:defRPr sz="1900" kern="1200">
          <a:solidFill>
            <a:schemeClr val="tx1"/>
          </a:solidFill>
          <a:latin typeface="+mn-lt"/>
          <a:ea typeface="+mn-ea"/>
          <a:cs typeface="+mn-cs"/>
        </a:defRPr>
      </a:lvl3pPr>
      <a:lvl4pPr marL="1366994" algn="l" defTabSz="911332" rtl="0" eaLnBrk="1" latinLnBrk="0" hangingPunct="1">
        <a:defRPr sz="1900" kern="1200">
          <a:solidFill>
            <a:schemeClr val="tx1"/>
          </a:solidFill>
          <a:latin typeface="+mn-lt"/>
          <a:ea typeface="+mn-ea"/>
          <a:cs typeface="+mn-cs"/>
        </a:defRPr>
      </a:lvl4pPr>
      <a:lvl5pPr marL="1822661" algn="l" defTabSz="911332" rtl="0" eaLnBrk="1" latinLnBrk="0" hangingPunct="1">
        <a:defRPr sz="1900" kern="1200">
          <a:solidFill>
            <a:schemeClr val="tx1"/>
          </a:solidFill>
          <a:latin typeface="+mn-lt"/>
          <a:ea typeface="+mn-ea"/>
          <a:cs typeface="+mn-cs"/>
        </a:defRPr>
      </a:lvl5pPr>
      <a:lvl6pPr marL="2278287" algn="l" defTabSz="911332" rtl="0" eaLnBrk="1" latinLnBrk="0" hangingPunct="1">
        <a:defRPr sz="1900" kern="1200">
          <a:solidFill>
            <a:schemeClr val="tx1"/>
          </a:solidFill>
          <a:latin typeface="+mn-lt"/>
          <a:ea typeface="+mn-ea"/>
          <a:cs typeface="+mn-cs"/>
        </a:defRPr>
      </a:lvl6pPr>
      <a:lvl7pPr marL="2733987" algn="l" defTabSz="911332" rtl="0" eaLnBrk="1" latinLnBrk="0" hangingPunct="1">
        <a:defRPr sz="1900" kern="1200">
          <a:solidFill>
            <a:schemeClr val="tx1"/>
          </a:solidFill>
          <a:latin typeface="+mn-lt"/>
          <a:ea typeface="+mn-ea"/>
          <a:cs typeface="+mn-cs"/>
        </a:defRPr>
      </a:lvl7pPr>
      <a:lvl8pPr marL="3189639" algn="l" defTabSz="911332" rtl="0" eaLnBrk="1" latinLnBrk="0" hangingPunct="1">
        <a:defRPr sz="1900" kern="1200">
          <a:solidFill>
            <a:schemeClr val="tx1"/>
          </a:solidFill>
          <a:latin typeface="+mn-lt"/>
          <a:ea typeface="+mn-ea"/>
          <a:cs typeface="+mn-cs"/>
        </a:defRPr>
      </a:lvl8pPr>
      <a:lvl9pPr marL="3645310" algn="l" defTabSz="91133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91148" tIns="45575" rIns="91148" bIns="45575"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9"/>
          </a:xfrm>
          <a:prstGeom prst="rect">
            <a:avLst/>
          </a:prstGeom>
        </p:spPr>
        <p:txBody>
          <a:bodyPr vert="horz" lIns="91148" tIns="45575" rIns="91148" bIns="4557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884"/>
            <a:ext cx="2742486" cy="365125"/>
          </a:xfrm>
          <a:prstGeom prst="rect">
            <a:avLst/>
          </a:prstGeom>
        </p:spPr>
        <p:txBody>
          <a:bodyPr vert="horz" lIns="91148" tIns="45575" rIns="91148" bIns="45575" rtlCol="0" anchor="ctr"/>
          <a:lstStyle>
            <a:lvl1pPr algn="l">
              <a:defRPr sz="1200">
                <a:solidFill>
                  <a:schemeClr val="tx1">
                    <a:tint val="75000"/>
                  </a:schemeClr>
                </a:solidFill>
              </a:defRPr>
            </a:lvl1pPr>
          </a:lstStyle>
          <a:p>
            <a:pPr defTabSz="911626"/>
            <a:fld id="{97598136-32DE-410E-A4E3-969AF1DA6814}" type="datetimeFigureOut">
              <a:rPr lang="en-US" smtClean="0">
                <a:solidFill>
                  <a:prstClr val="black">
                    <a:tint val="75000"/>
                  </a:prstClr>
                </a:solidFill>
              </a:rPr>
              <a:pPr defTabSz="911626"/>
              <a:t>11/8/2017</a:t>
            </a:fld>
            <a:endParaRPr lang="en-US">
              <a:solidFill>
                <a:prstClr val="black">
                  <a:tint val="75000"/>
                </a:prstClr>
              </a:solidFill>
            </a:endParaRPr>
          </a:p>
        </p:txBody>
      </p:sp>
      <p:sp>
        <p:nvSpPr>
          <p:cNvPr id="5" name="Footer Placeholder 4"/>
          <p:cNvSpPr>
            <a:spLocks noGrp="1"/>
          </p:cNvSpPr>
          <p:nvPr>
            <p:ph type="ftr" sz="quarter" idx="3"/>
          </p:nvPr>
        </p:nvSpPr>
        <p:spPr>
          <a:xfrm>
            <a:off x="4037549" y="6356884"/>
            <a:ext cx="4113728" cy="365125"/>
          </a:xfrm>
          <a:prstGeom prst="rect">
            <a:avLst/>
          </a:prstGeom>
        </p:spPr>
        <p:txBody>
          <a:bodyPr vert="horz" lIns="91148" tIns="45575" rIns="91148" bIns="45575" rtlCol="0" anchor="ctr"/>
          <a:lstStyle>
            <a:lvl1pPr algn="ctr">
              <a:defRPr sz="1200">
                <a:solidFill>
                  <a:schemeClr val="tx1">
                    <a:tint val="75000"/>
                  </a:schemeClr>
                </a:solidFill>
              </a:defRPr>
            </a:lvl1pPr>
          </a:lstStyle>
          <a:p>
            <a:pPr defTabSz="911626"/>
            <a:endParaRPr lang="en-US">
              <a:solidFill>
                <a:prstClr val="black">
                  <a:tint val="75000"/>
                </a:prstClr>
              </a:solidFill>
            </a:endParaRPr>
          </a:p>
        </p:txBody>
      </p:sp>
      <p:sp>
        <p:nvSpPr>
          <p:cNvPr id="6" name="Slide Number Placeholder 5"/>
          <p:cNvSpPr>
            <a:spLocks noGrp="1"/>
          </p:cNvSpPr>
          <p:nvPr>
            <p:ph type="sldNum" sz="quarter" idx="4"/>
          </p:nvPr>
        </p:nvSpPr>
        <p:spPr>
          <a:xfrm>
            <a:off x="8608357" y="6356884"/>
            <a:ext cx="2742486" cy="365125"/>
          </a:xfrm>
          <a:prstGeom prst="rect">
            <a:avLst/>
          </a:prstGeom>
        </p:spPr>
        <p:txBody>
          <a:bodyPr vert="horz" lIns="91148" tIns="45575" rIns="91148" bIns="45575" rtlCol="0" anchor="ctr"/>
          <a:lstStyle>
            <a:lvl1pPr algn="r">
              <a:defRPr sz="1200">
                <a:solidFill>
                  <a:schemeClr val="tx1">
                    <a:tint val="75000"/>
                  </a:schemeClr>
                </a:solidFill>
              </a:defRPr>
            </a:lvl1pPr>
          </a:lstStyle>
          <a:p>
            <a:pPr defTabSz="911626"/>
            <a:fld id="{A440B766-694A-4C85-A5E3-8AA8E042C453}" type="slidenum">
              <a:rPr lang="en-US" smtClean="0">
                <a:solidFill>
                  <a:prstClr val="black">
                    <a:tint val="75000"/>
                  </a:prstClr>
                </a:solidFill>
              </a:rPr>
              <a:pPr defTabSz="911626"/>
              <a:t>‹#›</a:t>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5778" cy="6858000"/>
          </a:xfrm>
          <a:prstGeom prst="rect">
            <a:avLst/>
          </a:prstGeom>
        </p:spPr>
      </p:pic>
    </p:spTree>
    <p:extLst>
      <p:ext uri="{BB962C8B-B14F-4D97-AF65-F5344CB8AC3E}">
        <p14:creationId xmlns:p14="http://schemas.microsoft.com/office/powerpoint/2010/main" val="138476130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16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19" indent="-227919" algn="l" defTabSz="91162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755" indent="-227919" algn="l" defTabSz="9116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498" indent="-227919" algn="l" defTabSz="9116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5334" indent="-227919" algn="l" defTabSz="91162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1148" indent="-227919" algn="l" defTabSz="91162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7004" indent="-227919" algn="l" defTabSz="91162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2752" indent="-227919" algn="l" defTabSz="91162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18586" indent="-227919" algn="l" defTabSz="91162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4391" indent="-227919" algn="l" defTabSz="91162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626" rtl="0" eaLnBrk="1" latinLnBrk="0" hangingPunct="1">
        <a:defRPr sz="1900" kern="1200">
          <a:solidFill>
            <a:schemeClr val="tx1"/>
          </a:solidFill>
          <a:latin typeface="+mn-lt"/>
          <a:ea typeface="+mn-ea"/>
          <a:cs typeface="+mn-cs"/>
        </a:defRPr>
      </a:lvl1pPr>
      <a:lvl2pPr marL="455766" algn="l" defTabSz="911626" rtl="0" eaLnBrk="1" latinLnBrk="0" hangingPunct="1">
        <a:defRPr sz="1900" kern="1200">
          <a:solidFill>
            <a:schemeClr val="tx1"/>
          </a:solidFill>
          <a:latin typeface="+mn-lt"/>
          <a:ea typeface="+mn-ea"/>
          <a:cs typeface="+mn-cs"/>
        </a:defRPr>
      </a:lvl2pPr>
      <a:lvl3pPr marL="911626" algn="l" defTabSz="911626" rtl="0" eaLnBrk="1" latinLnBrk="0" hangingPunct="1">
        <a:defRPr sz="1900" kern="1200">
          <a:solidFill>
            <a:schemeClr val="tx1"/>
          </a:solidFill>
          <a:latin typeface="+mn-lt"/>
          <a:ea typeface="+mn-ea"/>
          <a:cs typeface="+mn-cs"/>
        </a:defRPr>
      </a:lvl3pPr>
      <a:lvl4pPr marL="1367435" algn="l" defTabSz="911626" rtl="0" eaLnBrk="1" latinLnBrk="0" hangingPunct="1">
        <a:defRPr sz="1900" kern="1200">
          <a:solidFill>
            <a:schemeClr val="tx1"/>
          </a:solidFill>
          <a:latin typeface="+mn-lt"/>
          <a:ea typeface="+mn-ea"/>
          <a:cs typeface="+mn-cs"/>
        </a:defRPr>
      </a:lvl4pPr>
      <a:lvl5pPr marL="1823253" algn="l" defTabSz="911626" rtl="0" eaLnBrk="1" latinLnBrk="0" hangingPunct="1">
        <a:defRPr sz="1900" kern="1200">
          <a:solidFill>
            <a:schemeClr val="tx1"/>
          </a:solidFill>
          <a:latin typeface="+mn-lt"/>
          <a:ea typeface="+mn-ea"/>
          <a:cs typeface="+mn-cs"/>
        </a:defRPr>
      </a:lvl5pPr>
      <a:lvl6pPr marL="2279010" algn="l" defTabSz="911626" rtl="0" eaLnBrk="1" latinLnBrk="0" hangingPunct="1">
        <a:defRPr sz="1900" kern="1200">
          <a:solidFill>
            <a:schemeClr val="tx1"/>
          </a:solidFill>
          <a:latin typeface="+mn-lt"/>
          <a:ea typeface="+mn-ea"/>
          <a:cs typeface="+mn-cs"/>
        </a:defRPr>
      </a:lvl6pPr>
      <a:lvl7pPr marL="2734871" algn="l" defTabSz="911626" rtl="0" eaLnBrk="1" latinLnBrk="0" hangingPunct="1">
        <a:defRPr sz="1900" kern="1200">
          <a:solidFill>
            <a:schemeClr val="tx1"/>
          </a:solidFill>
          <a:latin typeface="+mn-lt"/>
          <a:ea typeface="+mn-ea"/>
          <a:cs typeface="+mn-cs"/>
        </a:defRPr>
      </a:lvl7pPr>
      <a:lvl8pPr marL="3190670" algn="l" defTabSz="911626" rtl="0" eaLnBrk="1" latinLnBrk="0" hangingPunct="1">
        <a:defRPr sz="1900" kern="1200">
          <a:solidFill>
            <a:schemeClr val="tx1"/>
          </a:solidFill>
          <a:latin typeface="+mn-lt"/>
          <a:ea typeface="+mn-ea"/>
          <a:cs typeface="+mn-cs"/>
        </a:defRPr>
      </a:lvl8pPr>
      <a:lvl9pPr marL="3646502" algn="l" defTabSz="911626"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5778" cy="6858000"/>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7397" y="6432017"/>
            <a:ext cx="2837596" cy="250287"/>
          </a:xfrm>
          <a:prstGeom prst="rect">
            <a:avLst/>
          </a:prstGeom>
        </p:spPr>
      </p:pic>
      <p:sp>
        <p:nvSpPr>
          <p:cNvPr id="2" name="Rectangle 1"/>
          <p:cNvSpPr/>
          <p:nvPr userDrawn="1"/>
        </p:nvSpPr>
        <p:spPr>
          <a:xfrm>
            <a:off x="0" y="0"/>
            <a:ext cx="12185778" cy="6858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455766"/>
            <a:endParaRPr lang="en-US" sz="1900">
              <a:solidFill>
                <a:prstClr val="white"/>
              </a:solidFill>
            </a:endParaRPr>
          </a:p>
        </p:txBody>
      </p:sp>
    </p:spTree>
    <p:extLst>
      <p:ext uri="{BB962C8B-B14F-4D97-AF65-F5344CB8AC3E}">
        <p14:creationId xmlns:p14="http://schemas.microsoft.com/office/powerpoint/2010/main" val="225990006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9116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19" indent="-227919" algn="l" defTabSz="911626"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3755" indent="-227919" algn="l" defTabSz="9116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39498" indent="-227919" algn="l" defTabSz="9116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5334"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1148"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07004"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2752"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18586"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74391" indent="-227919" algn="l" defTabSz="911626"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1626" rtl="0" eaLnBrk="1" latinLnBrk="0" hangingPunct="1">
        <a:defRPr sz="1900" kern="1200">
          <a:solidFill>
            <a:schemeClr val="tx1"/>
          </a:solidFill>
          <a:latin typeface="+mn-lt"/>
          <a:ea typeface="+mn-ea"/>
          <a:cs typeface="+mn-cs"/>
        </a:defRPr>
      </a:lvl1pPr>
      <a:lvl2pPr marL="455766" algn="l" defTabSz="911626" rtl="0" eaLnBrk="1" latinLnBrk="0" hangingPunct="1">
        <a:defRPr sz="1900" kern="1200">
          <a:solidFill>
            <a:schemeClr val="tx1"/>
          </a:solidFill>
          <a:latin typeface="+mn-lt"/>
          <a:ea typeface="+mn-ea"/>
          <a:cs typeface="+mn-cs"/>
        </a:defRPr>
      </a:lvl2pPr>
      <a:lvl3pPr marL="911626" algn="l" defTabSz="911626" rtl="0" eaLnBrk="1" latinLnBrk="0" hangingPunct="1">
        <a:defRPr sz="1900" kern="1200">
          <a:solidFill>
            <a:schemeClr val="tx1"/>
          </a:solidFill>
          <a:latin typeface="+mn-lt"/>
          <a:ea typeface="+mn-ea"/>
          <a:cs typeface="+mn-cs"/>
        </a:defRPr>
      </a:lvl3pPr>
      <a:lvl4pPr marL="1367435" algn="l" defTabSz="911626" rtl="0" eaLnBrk="1" latinLnBrk="0" hangingPunct="1">
        <a:defRPr sz="1900" kern="1200">
          <a:solidFill>
            <a:schemeClr val="tx1"/>
          </a:solidFill>
          <a:latin typeface="+mn-lt"/>
          <a:ea typeface="+mn-ea"/>
          <a:cs typeface="+mn-cs"/>
        </a:defRPr>
      </a:lvl4pPr>
      <a:lvl5pPr marL="1823253" algn="l" defTabSz="911626" rtl="0" eaLnBrk="1" latinLnBrk="0" hangingPunct="1">
        <a:defRPr sz="1900" kern="1200">
          <a:solidFill>
            <a:schemeClr val="tx1"/>
          </a:solidFill>
          <a:latin typeface="+mn-lt"/>
          <a:ea typeface="+mn-ea"/>
          <a:cs typeface="+mn-cs"/>
        </a:defRPr>
      </a:lvl5pPr>
      <a:lvl6pPr marL="2279010" algn="l" defTabSz="911626" rtl="0" eaLnBrk="1" latinLnBrk="0" hangingPunct="1">
        <a:defRPr sz="1900" kern="1200">
          <a:solidFill>
            <a:schemeClr val="tx1"/>
          </a:solidFill>
          <a:latin typeface="+mn-lt"/>
          <a:ea typeface="+mn-ea"/>
          <a:cs typeface="+mn-cs"/>
        </a:defRPr>
      </a:lvl6pPr>
      <a:lvl7pPr marL="2734871" algn="l" defTabSz="911626" rtl="0" eaLnBrk="1" latinLnBrk="0" hangingPunct="1">
        <a:defRPr sz="1900" kern="1200">
          <a:solidFill>
            <a:schemeClr val="tx1"/>
          </a:solidFill>
          <a:latin typeface="+mn-lt"/>
          <a:ea typeface="+mn-ea"/>
          <a:cs typeface="+mn-cs"/>
        </a:defRPr>
      </a:lvl7pPr>
      <a:lvl8pPr marL="3190670" algn="l" defTabSz="911626" rtl="0" eaLnBrk="1" latinLnBrk="0" hangingPunct="1">
        <a:defRPr sz="1900" kern="1200">
          <a:solidFill>
            <a:schemeClr val="tx1"/>
          </a:solidFill>
          <a:latin typeface="+mn-lt"/>
          <a:ea typeface="+mn-ea"/>
          <a:cs typeface="+mn-cs"/>
        </a:defRPr>
      </a:lvl8pPr>
      <a:lvl9pPr marL="3646502" algn="l" defTabSz="911626"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51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7598136-32DE-410E-A4E3-969AF1DA6814}" type="datetimeFigureOut">
              <a:rPr lang="en-US" smtClean="0">
                <a:solidFill>
                  <a:prstClr val="black">
                    <a:tint val="75000"/>
                  </a:prstClr>
                </a:solidFill>
              </a:rPr>
              <a:pPr defTabSz="914400"/>
              <a:t>11/8/2017</a:t>
            </a:fld>
            <a:endParaRPr lang="en-US">
              <a:solidFill>
                <a:prstClr val="black">
                  <a:tint val="75000"/>
                </a:prstClr>
              </a:solidFill>
            </a:endParaRPr>
          </a:p>
        </p:txBody>
      </p:sp>
      <p:sp>
        <p:nvSpPr>
          <p:cNvPr id="5" name="Footer Placeholder 4"/>
          <p:cNvSpPr>
            <a:spLocks noGrp="1"/>
          </p:cNvSpPr>
          <p:nvPr>
            <p:ph type="ftr" sz="quarter" idx="3"/>
          </p:nvPr>
        </p:nvSpPr>
        <p:spPr>
          <a:xfrm>
            <a:off x="4037549" y="635651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08357" y="635651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440B766-694A-4C85-A5E3-8AA8E042C453}"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5778" cy="6858000"/>
          </a:xfrm>
          <a:prstGeom prst="rect">
            <a:avLst/>
          </a:prstGeom>
        </p:spPr>
      </p:pic>
    </p:spTree>
    <p:extLst>
      <p:ext uri="{BB962C8B-B14F-4D97-AF65-F5344CB8AC3E}">
        <p14:creationId xmlns:p14="http://schemas.microsoft.com/office/powerpoint/2010/main" val="1250269259"/>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97"/>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7598136-32DE-410E-A4E3-969AF1DA6814}" type="datetimeFigureOut">
              <a:rPr lang="en-US" smtClean="0">
                <a:solidFill>
                  <a:prstClr val="black">
                    <a:tint val="75000"/>
                  </a:prstClr>
                </a:solidFill>
              </a:rPr>
              <a:pPr defTabSz="914400"/>
              <a:t>11/8/2017</a:t>
            </a:fld>
            <a:endParaRPr lang="en-US">
              <a:solidFill>
                <a:prstClr val="black">
                  <a:tint val="75000"/>
                </a:prstClr>
              </a:solidFill>
            </a:endParaRPr>
          </a:p>
        </p:txBody>
      </p:sp>
      <p:sp>
        <p:nvSpPr>
          <p:cNvPr id="5" name="Footer Placeholder 4"/>
          <p:cNvSpPr>
            <a:spLocks noGrp="1"/>
          </p:cNvSpPr>
          <p:nvPr>
            <p:ph type="ftr" sz="quarter" idx="3"/>
          </p:nvPr>
        </p:nvSpPr>
        <p:spPr>
          <a:xfrm>
            <a:off x="4037549" y="6356397"/>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08357" y="6356397"/>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440B766-694A-4C85-A5E3-8AA8E042C453}"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5778" cy="6858000"/>
          </a:xfrm>
          <a:prstGeom prst="rect">
            <a:avLst/>
          </a:prstGeom>
        </p:spPr>
      </p:pic>
    </p:spTree>
    <p:extLst>
      <p:ext uri="{BB962C8B-B14F-4D97-AF65-F5344CB8AC3E}">
        <p14:creationId xmlns:p14="http://schemas.microsoft.com/office/powerpoint/2010/main" val="265835420"/>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4.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5.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3.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0.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 Id="rId5" Type="http://schemas.openxmlformats.org/officeDocument/2006/relationships/image" Target="../media/image54.jpe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34" Type="http://schemas.openxmlformats.org/officeDocument/2006/relationships/image" Target="../media/image87.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54.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2.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5.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3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82.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223" y="156440"/>
            <a:ext cx="11775275" cy="646331"/>
          </a:xfrm>
          <a:prstGeom prst="rect">
            <a:avLst/>
          </a:prstGeom>
          <a:noFill/>
        </p:spPr>
        <p:txBody>
          <a:bodyPr wrap="square" lIns="91148" tIns="45575" rIns="91148" bIns="45575" rtlCol="0">
            <a:spAutoFit/>
          </a:bodyPr>
          <a:lstStyle/>
          <a:p>
            <a:pPr algn="ctr" defTabSz="911626"/>
            <a:r>
              <a:rPr lang="zh-TW" altLang="en-US" sz="3600" dirty="0">
                <a:solidFill>
                  <a:prstClr val="white"/>
                </a:solidFill>
                <a:latin typeface="微軟正黑體" panose="020B0604030504040204" pitchFamily="34" charset="-120"/>
                <a:ea typeface="微軟正黑體" panose="020B0604030504040204" pitchFamily="34" charset="-120"/>
              </a:rPr>
              <a:t>你的選擇</a:t>
            </a:r>
            <a:endParaRPr lang="en-US" sz="3600" dirty="0">
              <a:solidFill>
                <a:prstClr val="white"/>
              </a:solidFill>
              <a:latin typeface="微軟正黑體" panose="020B0604030504040204" pitchFamily="34" charset="-120"/>
              <a:ea typeface="微軟正黑體" panose="020B0604030504040204" pitchFamily="34" charset="-120"/>
            </a:endParaRPr>
          </a:p>
        </p:txBody>
      </p:sp>
      <p:sp>
        <p:nvSpPr>
          <p:cNvPr id="3" name="Text Box 6"/>
          <p:cNvSpPr txBox="1">
            <a:spLocks noChangeArrowheads="1"/>
          </p:cNvSpPr>
          <p:nvPr/>
        </p:nvSpPr>
        <p:spPr bwMode="auto">
          <a:xfrm>
            <a:off x="4389874" y="1658337"/>
            <a:ext cx="6373059" cy="1123383"/>
          </a:xfrm>
          <a:prstGeom prst="rect">
            <a:avLst/>
          </a:prstGeom>
          <a:noFill/>
          <a:ln w="9525">
            <a:noFill/>
            <a:miter lim="800000"/>
            <a:headEnd/>
            <a:tailEnd/>
          </a:ln>
          <a:effectLst/>
        </p:spPr>
        <p:txBody>
          <a:bodyPr wrap="square" lIns="91148" tIns="45575" rIns="91148" bIns="45575">
            <a:spAutoFit/>
          </a:bodyPr>
          <a:lstStyle/>
          <a:p>
            <a:pPr algn="ctr" defTabSz="911626">
              <a:spcBef>
                <a:spcPct val="50000"/>
              </a:spcBef>
              <a:defRPr/>
            </a:pPr>
            <a:r>
              <a:rPr lang="en-US" sz="6700" b="1" dirty="0">
                <a:solidFill>
                  <a:prstClr val="white"/>
                </a:solidFill>
                <a:ea typeface="華康儷中黑" panose="020B0509000000000000" pitchFamily="49" charset="-120"/>
                <a:cs typeface="Heiti TC Light"/>
              </a:rPr>
              <a:t>Kawae Cheung</a:t>
            </a:r>
          </a:p>
        </p:txBody>
      </p:sp>
      <p:sp>
        <p:nvSpPr>
          <p:cNvPr id="4" name="Rectangle 3"/>
          <p:cNvSpPr/>
          <p:nvPr/>
        </p:nvSpPr>
        <p:spPr>
          <a:xfrm>
            <a:off x="174241" y="802766"/>
            <a:ext cx="11775275" cy="523220"/>
          </a:xfrm>
          <a:prstGeom prst="rect">
            <a:avLst/>
          </a:prstGeom>
        </p:spPr>
        <p:txBody>
          <a:bodyPr wrap="square" lIns="91148" tIns="45575" rIns="91148" bIns="45575">
            <a:spAutoFit/>
          </a:bodyPr>
          <a:lstStyle/>
          <a:p>
            <a:pPr algn="ctr" defTabSz="911626"/>
            <a:r>
              <a:rPr lang="en-US" sz="2800" dirty="0">
                <a:solidFill>
                  <a:prstClr val="white"/>
                </a:solidFill>
                <a:ea typeface="Apple LiGothic" pitchFamily="2" charset="-120"/>
              </a:rPr>
              <a:t>Your Choice</a:t>
            </a:r>
          </a:p>
        </p:txBody>
      </p:sp>
      <p:sp>
        <p:nvSpPr>
          <p:cNvPr id="7" name="TextBox 6"/>
          <p:cNvSpPr txBox="1"/>
          <p:nvPr/>
        </p:nvSpPr>
        <p:spPr>
          <a:xfrm>
            <a:off x="594290" y="5449657"/>
            <a:ext cx="9815812" cy="1107995"/>
          </a:xfrm>
          <a:prstGeom prst="rect">
            <a:avLst/>
          </a:prstGeom>
          <a:noFill/>
        </p:spPr>
        <p:txBody>
          <a:bodyPr wrap="square" lIns="91148" tIns="45575" rIns="91148" bIns="45575" rtlCol="0">
            <a:spAutoFit/>
          </a:bodyPr>
          <a:lstStyle/>
          <a:p>
            <a:pPr defTabSz="911626"/>
            <a:r>
              <a:rPr lang="zh-TW" altLang="en-US" sz="11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1100" dirty="0">
              <a:solidFill>
                <a:prstClr val="white"/>
              </a:solidFill>
              <a:ea typeface="Apple LiGothic" pitchFamily="2" charset="-120"/>
              <a:cs typeface="Heiti TC Light"/>
            </a:endParaRPr>
          </a:p>
          <a:p>
            <a:pPr defTabSz="911626"/>
            <a:r>
              <a:rPr lang="en-US" sz="11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™Owner</a:t>
            </a:r>
            <a:r>
              <a:rPr lang="en-US" sz="1100" b="1" dirty="0">
                <a:solidFill>
                  <a:prstClr val="white"/>
                </a:solidFill>
                <a:ea typeface="Apple LiGothic" pitchFamily="2" charset="-120"/>
                <a:cs typeface="Heiti TC Light"/>
              </a:rPr>
              <a:t>, nor are they intended to represent that any given Independent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 Owner</a:t>
            </a:r>
            <a:r>
              <a:rPr lang="en-US" sz="1100" b="1" dirty="0">
                <a:solidFill>
                  <a:prstClr val="white"/>
                </a:solidFill>
                <a:ea typeface="Apple LiGothic" pitchFamily="2" charset="-120"/>
                <a:cs typeface="Heiti TC Light"/>
              </a:rPr>
              <a:t> will earn income in that amount. The success of any Market Hong Kong Independent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 Owner</a:t>
            </a:r>
            <a:r>
              <a:rPr lang="en-US" sz="11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1100" dirty="0">
              <a:solidFill>
                <a:prstClr val="white"/>
              </a:solidFill>
              <a:ea typeface="Apple LiGothic" pitchFamily="2" charset="-120"/>
              <a:cs typeface="Heiti TC Light"/>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0" t="3537" r="3311" b="3829"/>
          <a:stretch/>
        </p:blipFill>
        <p:spPr bwMode="auto">
          <a:xfrm>
            <a:off x="10272045" y="5449491"/>
            <a:ext cx="981020" cy="9812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3812799" y="2750406"/>
            <a:ext cx="7661547" cy="1354217"/>
          </a:xfrm>
          <a:prstGeom prst="rect">
            <a:avLst/>
          </a:prstGeom>
          <a:noFill/>
          <a:ln w="9525">
            <a:noFill/>
            <a:miter lim="800000"/>
            <a:headEnd/>
            <a:tailEnd/>
          </a:ln>
          <a:effectLst/>
        </p:spPr>
        <p:txBody>
          <a:bodyPr wrap="square" lIns="91148" tIns="45575" rIns="91148" bIns="45575">
            <a:spAutoFit/>
          </a:bodyPr>
          <a:lstStyle/>
          <a:p>
            <a:pPr algn="ctr" defTabSz="911626">
              <a:spcBef>
                <a:spcPts val="1200"/>
              </a:spcBef>
              <a:defRPr/>
            </a:pPr>
            <a:r>
              <a:rPr lang="zh-TW" altLang="en-US" sz="3600" dirty="0">
                <a:solidFill>
                  <a:prstClr val="white"/>
                </a:solidFill>
                <a:latin typeface="微軟正黑體" panose="020B0604030504040204" pitchFamily="34" charset="-120"/>
                <a:ea typeface="微軟正黑體" panose="020B0604030504040204" pitchFamily="34" charset="-120"/>
                <a:cs typeface="Heiti TC Light"/>
              </a:rPr>
              <a:t>高級顧問經理級</a:t>
            </a:r>
            <a:endParaRPr lang="en-US" altLang="zh-TW" sz="3600" dirty="0">
              <a:solidFill>
                <a:prstClr val="white"/>
              </a:solidFill>
              <a:latin typeface="微軟正黑體" panose="020B0604030504040204" pitchFamily="34" charset="-120"/>
              <a:ea typeface="微軟正黑體" panose="020B0604030504040204" pitchFamily="34" charset="-120"/>
              <a:cs typeface="Heiti TC Light"/>
            </a:endParaRPr>
          </a:p>
          <a:p>
            <a:pPr algn="ctr" defTabSz="911626">
              <a:spcBef>
                <a:spcPts val="1200"/>
              </a:spcBef>
              <a:defRPr/>
            </a:pPr>
            <a:r>
              <a:rPr lang="en-US" altLang="zh-TW" sz="3600" dirty="0">
                <a:solidFill>
                  <a:prstClr val="white"/>
                </a:solidFill>
                <a:ea typeface="華康儷中黑" panose="020B0509000000000000" pitchFamily="49" charset="-120"/>
                <a:cs typeface="Heiti TC Light"/>
              </a:rPr>
              <a:t>Director</a:t>
            </a:r>
          </a:p>
        </p:txBody>
      </p:sp>
      <p:sp>
        <p:nvSpPr>
          <p:cNvPr id="10" name="Text Box 6"/>
          <p:cNvSpPr txBox="1">
            <a:spLocks noChangeArrowheads="1"/>
          </p:cNvSpPr>
          <p:nvPr/>
        </p:nvSpPr>
        <p:spPr bwMode="auto">
          <a:xfrm>
            <a:off x="4846692" y="4215775"/>
            <a:ext cx="5495071" cy="724999"/>
          </a:xfrm>
          <a:prstGeom prst="rect">
            <a:avLst/>
          </a:prstGeom>
          <a:noFill/>
          <a:ln w="9525">
            <a:noFill/>
            <a:miter lim="800000"/>
            <a:headEnd/>
            <a:tailEnd/>
          </a:ln>
          <a:effectLst/>
        </p:spPr>
        <p:txBody>
          <a:bodyPr wrap="square" lIns="91148" tIns="45575" rIns="91148" bIns="45575">
            <a:spAutoFit/>
          </a:bodyPr>
          <a:lstStyle/>
          <a:p>
            <a:pPr algn="ctr" defTabSz="911626">
              <a:lnSpc>
                <a:spcPts val="1800"/>
              </a:lnSpc>
              <a:spcBef>
                <a:spcPts val="1200"/>
              </a:spcBef>
              <a:defRPr/>
            </a:pPr>
            <a:r>
              <a:rPr lang="zh-TW" altLang="en-US" sz="2800" dirty="0">
                <a:solidFill>
                  <a:prstClr val="white"/>
                </a:solidFill>
                <a:latin typeface="微軟正黑體" panose="020B0604030504040204" pitchFamily="34" charset="-120"/>
                <a:ea typeface="微軟正黑體" panose="020B0604030504040204" pitchFamily="34" charset="-120"/>
                <a:cs typeface="Heiti TC Light"/>
              </a:rPr>
              <a:t>四個佣金週期共賺取</a:t>
            </a:r>
            <a:r>
              <a:rPr lang="en-US" altLang="zh-TW" sz="2800" dirty="0">
                <a:solidFill>
                  <a:prstClr val="white"/>
                </a:solidFill>
                <a:latin typeface="微軟正黑體" panose="020B0604030504040204" pitchFamily="34" charset="-120"/>
                <a:ea typeface="微軟正黑體" panose="020B0604030504040204" pitchFamily="34" charset="-120"/>
                <a:cs typeface="Heiti TC Light"/>
              </a:rPr>
              <a:t>HK$138,000</a:t>
            </a:r>
          </a:p>
          <a:p>
            <a:pPr algn="ctr" defTabSz="911626">
              <a:lnSpc>
                <a:spcPts val="1800"/>
              </a:lnSpc>
              <a:spcBef>
                <a:spcPts val="1200"/>
              </a:spcBef>
              <a:defRPr/>
            </a:pPr>
            <a:r>
              <a:rPr lang="en-US" sz="2800" dirty="0">
                <a:solidFill>
                  <a:prstClr val="white"/>
                </a:solidFill>
                <a:ea typeface="Apple LiGothic" pitchFamily="2" charset="-120"/>
                <a:cs typeface="Heiti TC Light"/>
              </a:rPr>
              <a:t>HK$138,000 in 4 Commission weeks</a:t>
            </a:r>
          </a:p>
        </p:txBody>
      </p:sp>
      <p:pic>
        <p:nvPicPr>
          <p:cNvPr id="18434" name="Picture 2" descr="M:\Events\Convention\Leadership School\LS2017\Speakers Photo\KawaeCHEU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19" t="10628" r="15781"/>
          <a:stretch/>
        </p:blipFill>
        <p:spPr bwMode="auto">
          <a:xfrm>
            <a:off x="1516267" y="1808552"/>
            <a:ext cx="2504821" cy="326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78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7982" y="428733"/>
            <a:ext cx="10512862" cy="1325563"/>
          </a:xfrm>
        </p:spPr>
        <p:txBody>
          <a:bodyPr>
            <a:normAutofit fontScale="90000"/>
          </a:bodyPr>
          <a:lstStyle/>
          <a:p>
            <a:pPr algn="ct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sz="5600" b="1" dirty="0">
                <a:solidFill>
                  <a:schemeClr val="bg1"/>
                </a:solidFill>
                <a:latin typeface="微軟正黑體" panose="020B0604030504040204" pitchFamily="34" charset="-120"/>
                <a:ea typeface="微軟正黑體" panose="020B0604030504040204" pitchFamily="34" charset="-120"/>
              </a:rPr>
              <a:t>For Whom</a:t>
            </a:r>
            <a:r>
              <a:rPr lang="zh-TW" altLang="en-US" sz="5600" b="1" dirty="0">
                <a:solidFill>
                  <a:schemeClr val="bg1"/>
                </a:solidFill>
                <a:latin typeface="微軟正黑體" panose="020B0604030504040204" pitchFamily="34" charset="-120"/>
                <a:ea typeface="微軟正黑體" panose="020B0604030504040204" pitchFamily="34" charset="-120"/>
              </a:rPr>
              <a:t>？</a:t>
            </a:r>
            <a:r>
              <a:rPr lang="en-US" altLang="zh-TW" sz="5600" b="1" dirty="0">
                <a:solidFill>
                  <a:schemeClr val="bg1"/>
                </a:solidFill>
                <a:latin typeface="微軟正黑體" panose="020B0604030504040204" pitchFamily="34" charset="-120"/>
                <a:ea typeface="微軟正黑體" panose="020B0604030504040204" pitchFamily="34" charset="-120"/>
              </a:rPr>
              <a:t>Why</a:t>
            </a:r>
            <a:r>
              <a:rPr lang="zh-TW" altLang="en-US" sz="5600" b="1" dirty="0">
                <a:solidFill>
                  <a:schemeClr val="bg1"/>
                </a:solidFill>
                <a:latin typeface="微軟正黑體" panose="020B0604030504040204" pitchFamily="34" charset="-120"/>
                <a:ea typeface="微軟正黑體" panose="020B0604030504040204" pitchFamily="34" charset="-120"/>
              </a:rPr>
              <a:t>？</a:t>
            </a:r>
            <a:r>
              <a:rPr lang="en-US" altLang="zh-TW" sz="5600" b="1" dirty="0">
                <a:solidFill>
                  <a:schemeClr val="bg1"/>
                </a:solidFill>
                <a:latin typeface="微軟正黑體" panose="020B0604030504040204" pitchFamily="34" charset="-120"/>
                <a:ea typeface="微軟正黑體" panose="020B0604030504040204" pitchFamily="34" charset="-120"/>
              </a:rPr>
              <a:t>Why should I</a:t>
            </a:r>
            <a:r>
              <a:rPr lang="zh-TW" altLang="en-US" sz="5600" b="1" dirty="0">
                <a:solidFill>
                  <a:schemeClr val="bg1"/>
                </a:solidFill>
                <a:latin typeface="微軟正黑體" panose="020B0604030504040204" pitchFamily="34" charset="-120"/>
                <a:ea typeface="微軟正黑體" panose="020B0604030504040204" pitchFamily="34" charset="-120"/>
              </a:rPr>
              <a:t>？</a:t>
            </a:r>
            <a:r>
              <a:rPr lang="zh-HK" altLang="en-US" sz="5600" b="1" dirty="0">
                <a:solidFill>
                  <a:schemeClr val="bg1"/>
                </a:solidFill>
                <a:latin typeface="微軟正黑體" panose="020B0604030504040204" pitchFamily="34" charset="-120"/>
                <a:ea typeface="微軟正黑體" panose="020B0604030504040204" pitchFamily="34" charset="-120"/>
              </a:rPr>
              <a:t/>
            </a:r>
            <a:br>
              <a:rPr lang="zh-HK" altLang="en-US" sz="5600" b="1" dirty="0">
                <a:solidFill>
                  <a:schemeClr val="bg1"/>
                </a:solidFill>
                <a:latin typeface="微軟正黑體" panose="020B0604030504040204" pitchFamily="34" charset="-120"/>
                <a:ea typeface="微軟正黑體" panose="020B0604030504040204" pitchFamily="34" charset="-120"/>
              </a:rPr>
            </a:br>
            <a:endParaRPr lang="zh-HK" altLang="en-US" sz="5600" b="1" dirty="0">
              <a:solidFill>
                <a:schemeClr val="bg1"/>
              </a:solidFill>
              <a:latin typeface="微軟正黑體" panose="020B0604030504040204" pitchFamily="34" charset="-120"/>
              <a:ea typeface="微軟正黑體" panose="020B0604030504040204" pitchFamily="34" charset="-120"/>
            </a:endParaRPr>
          </a:p>
        </p:txBody>
      </p:sp>
      <p:pic>
        <p:nvPicPr>
          <p:cNvPr id="14338" name="Picture 2" descr="相關圖片"/>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9177" y="1872765"/>
            <a:ext cx="6373926" cy="435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026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17681"/>
            <a:ext cx="12112644" cy="1325563"/>
          </a:xfrm>
          <a:solidFill>
            <a:schemeClr val="tx1">
              <a:alpha val="50000"/>
            </a:schemeClr>
          </a:solidFill>
        </p:spPr>
        <p:txBody>
          <a:bodyPr>
            <a:normAutofit/>
          </a:bodyPr>
          <a:lstStyle/>
          <a:p>
            <a:pPr algn="ctr"/>
            <a:r>
              <a:rPr lang="en-US" altLang="zh-TW" sz="4000" b="1" dirty="0">
                <a:solidFill>
                  <a:schemeClr val="bg1"/>
                </a:solidFill>
                <a:latin typeface="微軟正黑體" panose="020B0604030504040204" pitchFamily="34" charset="-120"/>
                <a:ea typeface="微軟正黑體" panose="020B0604030504040204" pitchFamily="34" charset="-120"/>
              </a:rPr>
              <a:t>A wrong decision made </a:t>
            </a:r>
            <a:br>
              <a:rPr lang="en-US" altLang="zh-TW" sz="4000" b="1" dirty="0">
                <a:solidFill>
                  <a:schemeClr val="bg1"/>
                </a:solidFill>
                <a:latin typeface="微軟正黑體" panose="020B0604030504040204" pitchFamily="34" charset="-120"/>
                <a:ea typeface="微軟正黑體" panose="020B0604030504040204" pitchFamily="34" charset="-120"/>
              </a:rPr>
            </a:br>
            <a:r>
              <a:rPr lang="en-US" altLang="zh-TW" sz="4000" b="1" dirty="0">
                <a:solidFill>
                  <a:schemeClr val="bg1"/>
                </a:solidFill>
                <a:latin typeface="微軟正黑體" panose="020B0604030504040204" pitchFamily="34" charset="-120"/>
                <a:ea typeface="微軟正黑體" panose="020B0604030504040204" pitchFamily="34" charset="-120"/>
              </a:rPr>
              <a:t>in a moment of weakness</a:t>
            </a:r>
            <a:endParaRPr lang="zh-HK" altLang="en-US" sz="4000" b="1" dirty="0">
              <a:solidFill>
                <a:schemeClr val="bg1"/>
              </a:solidFill>
              <a:latin typeface="微軟正黑體" panose="020B0604030504040204" pitchFamily="34" charset="-120"/>
              <a:ea typeface="微軟正黑體" panose="020B0604030504040204" pitchFamily="34" charset="-120"/>
            </a:endParaRPr>
          </a:p>
        </p:txBody>
      </p:sp>
      <p:pic>
        <p:nvPicPr>
          <p:cNvPr id="1026" name="Picture 2" descr="C:\Users\chelsiel\Desktop\0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975" y="1442703"/>
            <a:ext cx="9153274" cy="5168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58329" y="2872605"/>
            <a:ext cx="5144735" cy="1046439"/>
          </a:xfrm>
          <a:prstGeom prst="rect">
            <a:avLst/>
          </a:prstGeom>
          <a:noFill/>
        </p:spPr>
        <p:txBody>
          <a:bodyPr wrap="none" lIns="91148" tIns="45575" rIns="91148" bIns="45575" rtlCol="0">
            <a:spAutoFit/>
          </a:bodyPr>
          <a:lstStyle/>
          <a:p>
            <a:pPr algn="ctr" defTabSz="911626"/>
            <a:r>
              <a:rPr lang="en-US" altLang="zh-TW" sz="31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Choice is more important </a:t>
            </a:r>
          </a:p>
          <a:p>
            <a:pPr algn="ctr" defTabSz="911626"/>
            <a:r>
              <a:rPr lang="en-US" altLang="zh-TW" sz="31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than effort</a:t>
            </a:r>
            <a:endParaRPr lang="en-US" sz="31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0622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6000" b="1" dirty="0">
                <a:solidFill>
                  <a:schemeClr val="bg1"/>
                </a:solidFill>
              </a:rPr>
              <a:t> </a:t>
            </a:r>
            <a:r>
              <a:rPr lang="en-US" altLang="zh-TW" sz="6000" b="1" dirty="0">
                <a:solidFill>
                  <a:schemeClr val="bg1"/>
                </a:solidFill>
                <a:latin typeface="微軟正黑體" panose="020B0604030504040204" pitchFamily="34" charset="-120"/>
                <a:ea typeface="微軟正黑體" panose="020B0604030504040204" pitchFamily="34" charset="-120"/>
              </a:rPr>
              <a:t>How to Choose: </a:t>
            </a:r>
            <a:r>
              <a:rPr lang="en-US" altLang="zh-TW" b="1" dirty="0" smtClean="0">
                <a:solidFill>
                  <a:schemeClr val="bg1"/>
                </a:solidFill>
                <a:latin typeface="微軟正黑體" panose="020B0604030504040204" pitchFamily="34" charset="-120"/>
                <a:ea typeface="微軟正黑體" panose="020B0604030504040204" pitchFamily="34" charset="-120"/>
              </a:rPr>
              <a:t>By </a:t>
            </a:r>
            <a:r>
              <a:rPr lang="en-US" altLang="zh-TW" b="1" dirty="0" err="1" smtClean="0">
                <a:solidFill>
                  <a:schemeClr val="bg1"/>
                </a:solidFill>
                <a:latin typeface="微軟正黑體" panose="020B0604030504040204" pitchFamily="34" charset="-120"/>
                <a:ea typeface="微軟正黑體" panose="020B0604030504040204" pitchFamily="34" charset="-120"/>
              </a:rPr>
              <a:t>Knowleage</a:t>
            </a:r>
            <a:r>
              <a:rPr lang="zh-TW" altLang="en-US" b="1" dirty="0" smtClean="0">
                <a:solidFill>
                  <a:schemeClr val="bg1"/>
                </a:solidFill>
                <a:latin typeface="微軟正黑體" panose="020B0604030504040204" pitchFamily="34" charset="-120"/>
                <a:ea typeface="微軟正黑體" panose="020B0604030504040204" pitchFamily="34" charset="-120"/>
              </a:rPr>
              <a:t> </a:t>
            </a:r>
            <a:endParaRPr lang="zh-HK" altLang="en-US" dirty="0"/>
          </a:p>
        </p:txBody>
      </p:sp>
      <p:pic>
        <p:nvPicPr>
          <p:cNvPr id="7"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918" y="1574344"/>
            <a:ext cx="8995718" cy="502384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7766613" y="2218269"/>
            <a:ext cx="2726647" cy="2062103"/>
          </a:xfrm>
          <a:prstGeom prst="rect">
            <a:avLst/>
          </a:prstGeom>
        </p:spPr>
        <p:txBody>
          <a:bodyPr wrap="square" lIns="91148" tIns="45575" rIns="91148" bIns="45575">
            <a:spAutoFit/>
          </a:bodyPr>
          <a:lstStyle/>
          <a:p>
            <a:pPr algn="ctr" defTabSz="911626"/>
            <a:r>
              <a:rPr lang="en-US" altLang="zh-TW" sz="3200" b="1" dirty="0">
                <a:solidFill>
                  <a:prstClr val="black"/>
                </a:solidFill>
              </a:rPr>
              <a:t>Income </a:t>
            </a:r>
          </a:p>
          <a:p>
            <a:pPr algn="ctr" defTabSz="911626"/>
            <a:r>
              <a:rPr lang="en-US" altLang="zh-TW" sz="3200" b="1" dirty="0">
                <a:solidFill>
                  <a:prstClr val="black"/>
                </a:solidFill>
              </a:rPr>
              <a:t>vs </a:t>
            </a:r>
          </a:p>
          <a:p>
            <a:pPr algn="ctr" defTabSz="911626"/>
            <a:r>
              <a:rPr lang="en-US" altLang="zh-TW" sz="3200" b="1" dirty="0">
                <a:solidFill>
                  <a:prstClr val="black"/>
                </a:solidFill>
              </a:rPr>
              <a:t>ongoing income</a:t>
            </a:r>
            <a:endParaRPr lang="zh-TW" altLang="en-US" sz="3200" b="1" dirty="0">
              <a:solidFill>
                <a:prstClr val="black"/>
              </a:solidFill>
            </a:endParaRPr>
          </a:p>
        </p:txBody>
      </p:sp>
      <p:sp>
        <p:nvSpPr>
          <p:cNvPr id="12" name="內容版面配置區 2"/>
          <p:cNvSpPr>
            <a:spLocks noGrp="1"/>
          </p:cNvSpPr>
          <p:nvPr>
            <p:ph idx="1"/>
          </p:nvPr>
        </p:nvSpPr>
        <p:spPr>
          <a:xfrm>
            <a:off x="2138731" y="5756603"/>
            <a:ext cx="3845920" cy="653624"/>
          </a:xfrm>
        </p:spPr>
        <p:txBody>
          <a:bodyPr>
            <a:normAutofit fontScale="85000" lnSpcReduction="20000"/>
          </a:bodyPr>
          <a:lstStyle/>
          <a:p>
            <a:pPr marL="0" indent="0">
              <a:buNone/>
            </a:pPr>
            <a:r>
              <a:rPr lang="en-US" altLang="zh-TW" b="1" dirty="0"/>
              <a:t>Understand the </a:t>
            </a:r>
            <a:r>
              <a:rPr lang="en-US" altLang="zh-TW" b="1" dirty="0" smtClean="0"/>
              <a:t>business nature </a:t>
            </a:r>
            <a:r>
              <a:rPr lang="en-US" altLang="zh-TW" b="1" dirty="0"/>
              <a:t>to see the value</a:t>
            </a:r>
            <a:endParaRPr lang="zh-HK" altLang="en-US" dirty="0"/>
          </a:p>
        </p:txBody>
      </p:sp>
    </p:spTree>
    <p:extLst>
      <p:ext uri="{BB962C8B-B14F-4D97-AF65-F5344CB8AC3E}">
        <p14:creationId xmlns:p14="http://schemas.microsoft.com/office/powerpoint/2010/main" val="4250208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態度的圖片搜尋結果"/>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72" y="0"/>
            <a:ext cx="12188825" cy="6858000"/>
          </a:xfrm>
          <a:prstGeom prst="rect">
            <a:avLst/>
          </a:prstGeom>
          <a:solidFill>
            <a:srgbClr val="00B0F0"/>
          </a:solidFill>
          <a:extLst/>
        </p:spPr>
      </p:pic>
      <p:sp>
        <p:nvSpPr>
          <p:cNvPr id="4" name="標題 1"/>
          <p:cNvSpPr>
            <a:spLocks noGrp="1"/>
          </p:cNvSpPr>
          <p:nvPr>
            <p:ph type="title"/>
          </p:nvPr>
        </p:nvSpPr>
        <p:spPr/>
        <p:txBody>
          <a:bodyPr>
            <a:normAutofit fontScale="90000"/>
          </a:bodyPr>
          <a:lstStyle/>
          <a:p>
            <a:pPr algn="ctr"/>
            <a:r>
              <a:rPr lang="en-US" altLang="zh-TW" sz="6000" b="1" dirty="0"/>
              <a:t>How to Choose</a:t>
            </a:r>
            <a:r>
              <a:rPr lang="en-US" altLang="zh-TW" sz="6000" b="1" dirty="0">
                <a:latin typeface="微軟正黑體" panose="020B0604030504040204" pitchFamily="34" charset="-120"/>
                <a:ea typeface="微軟正黑體" panose="020B0604030504040204" pitchFamily="34" charset="-120"/>
              </a:rPr>
              <a:t>: </a:t>
            </a:r>
            <a:r>
              <a:rPr lang="en-US" altLang="zh-TW" sz="4500" b="1" dirty="0">
                <a:latin typeface="微軟正黑體" panose="020B0604030504040204" pitchFamily="34" charset="-120"/>
                <a:ea typeface="微軟正黑體" panose="020B0604030504040204" pitchFamily="34" charset="-120"/>
              </a:rPr>
              <a:t>By Attitude</a:t>
            </a:r>
            <a:r>
              <a:rPr lang="zh-TW" altLang="en-US" dirty="0">
                <a:ln w="0"/>
                <a:effectLst>
                  <a:outerShdw blurRad="38100" dist="19050" dir="2700000" algn="tl" rotWithShape="0">
                    <a:schemeClr val="dk1">
                      <a:alpha val="40000"/>
                    </a:schemeClr>
                  </a:outerShdw>
                </a:effectLst>
              </a:rPr>
              <a:t/>
            </a:r>
            <a:br>
              <a:rPr lang="zh-TW" altLang="en-US" dirty="0">
                <a:ln w="0"/>
                <a:effectLst>
                  <a:outerShdw blurRad="38100" dist="19050" dir="2700000" algn="tl" rotWithShape="0">
                    <a:schemeClr val="dk1">
                      <a:alpha val="40000"/>
                    </a:schemeClr>
                  </a:outerShdw>
                </a:effectLst>
              </a:rPr>
            </a:br>
            <a:endParaRPr lang="zh-HK" altLang="en-US" dirty="0">
              <a:ln w="0"/>
              <a:effectLst>
                <a:outerShdw blurRad="38100" dist="19050" dir="2700000" algn="tl" rotWithShape="0">
                  <a:schemeClr val="dk1">
                    <a:alpha val="40000"/>
                  </a:schemeClr>
                </a:outerShdw>
              </a:effectLst>
            </a:endParaRPr>
          </a:p>
        </p:txBody>
      </p:sp>
      <p:sp>
        <p:nvSpPr>
          <p:cNvPr id="5" name="AutoShape 2" descr="態度的圖片搜尋結果"/>
          <p:cNvSpPr>
            <a:spLocks noChangeAspect="1" noChangeArrowheads="1"/>
          </p:cNvSpPr>
          <p:nvPr/>
        </p:nvSpPr>
        <p:spPr bwMode="auto">
          <a:xfrm>
            <a:off x="155534" y="-144461"/>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148" tIns="45575" rIns="91148" bIns="45575" numCol="1" anchor="t" anchorCtr="0" compatLnSpc="1">
            <a:prstTxWarp prst="textNoShape">
              <a:avLst/>
            </a:prstTxWarp>
          </a:bodyPr>
          <a:lstStyle/>
          <a:p>
            <a:pPr defTabSz="911626">
              <a:defRPr/>
            </a:pPr>
            <a:endParaRPr lang="zh-HK" altLang="en-US" sz="1900" kern="0">
              <a:solidFill>
                <a:prstClr val="black"/>
              </a:solidFill>
            </a:endParaRPr>
          </a:p>
        </p:txBody>
      </p:sp>
      <p:grpSp>
        <p:nvGrpSpPr>
          <p:cNvPr id="7170" name="群組 7169"/>
          <p:cNvGrpSpPr/>
          <p:nvPr/>
        </p:nvGrpSpPr>
        <p:grpSpPr>
          <a:xfrm>
            <a:off x="2627568" y="1253844"/>
            <a:ext cx="7107972" cy="5241791"/>
            <a:chOff x="3409914" y="1762480"/>
            <a:chExt cx="5720816" cy="3996863"/>
          </a:xfrm>
        </p:grpSpPr>
        <p:grpSp>
          <p:nvGrpSpPr>
            <p:cNvPr id="7168" name="群組 7167"/>
            <p:cNvGrpSpPr/>
            <p:nvPr/>
          </p:nvGrpSpPr>
          <p:grpSpPr>
            <a:xfrm>
              <a:off x="3409914" y="3768416"/>
              <a:ext cx="2400191" cy="1321820"/>
              <a:chOff x="7544484" y="4803318"/>
              <a:chExt cx="2400191" cy="1321820"/>
            </a:xfrm>
          </p:grpSpPr>
          <p:sp>
            <p:nvSpPr>
              <p:cNvPr id="26" name="流程圖: 準備作業 25"/>
              <p:cNvSpPr/>
              <p:nvPr/>
            </p:nvSpPr>
            <p:spPr>
              <a:xfrm>
                <a:off x="7697409" y="4803318"/>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626"/>
                <a:endParaRPr lang="zh-HK" altLang="en-US" sz="1900" dirty="0">
                  <a:solidFill>
                    <a:prstClr val="black"/>
                  </a:solidFill>
                </a:endParaRPr>
              </a:p>
            </p:txBody>
          </p:sp>
          <p:sp>
            <p:nvSpPr>
              <p:cNvPr id="16" name="矩形 15"/>
              <p:cNvSpPr/>
              <p:nvPr/>
            </p:nvSpPr>
            <p:spPr>
              <a:xfrm>
                <a:off x="7544484" y="4979053"/>
                <a:ext cx="2400191" cy="938718"/>
              </a:xfrm>
              <a:prstGeom prst="rect">
                <a:avLst/>
              </a:prstGeom>
            </p:spPr>
            <p:txBody>
              <a:bodyPr wrap="none">
                <a:spAutoFit/>
              </a:bodyPr>
              <a:lstStyle/>
              <a:p>
                <a:pPr algn="ctr" defTabSz="911626"/>
                <a:r>
                  <a:rPr lang="en-US" altLang="zh-TW"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Take responsibility</a:t>
                </a:r>
              </a:p>
              <a:p>
                <a:pPr algn="ctr" defTabSz="911626"/>
                <a:r>
                  <a:rPr lang="en-US" altLang="zh-TW" b="1" dirty="0" smtClean="0">
                    <a:solidFill>
                      <a:prstClr val="black"/>
                    </a:solidFill>
                    <a:latin typeface="Algerian" panose="04020705040A02060702" pitchFamily="82" charset="0"/>
                  </a:rPr>
                  <a:t>vs </a:t>
                </a:r>
                <a:endParaRPr lang="en-US" altLang="zh-TW" b="1" dirty="0">
                  <a:solidFill>
                    <a:prstClr val="black"/>
                  </a:solidFill>
                  <a:latin typeface="Algerian" panose="04020705040A02060702" pitchFamily="82" charset="0"/>
                </a:endParaRPr>
              </a:p>
              <a:p>
                <a:pPr algn="ctr" defTabSz="911626"/>
                <a:r>
                  <a:rPr lang="en-US" altLang="zh-TW"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Make excuse</a:t>
                </a:r>
                <a:endPar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30" name="群組 29"/>
            <p:cNvGrpSpPr/>
            <p:nvPr/>
          </p:nvGrpSpPr>
          <p:grpSpPr>
            <a:xfrm>
              <a:off x="5250794" y="4437523"/>
              <a:ext cx="2158738" cy="1321820"/>
              <a:chOff x="7368244" y="2008464"/>
              <a:chExt cx="2158738" cy="1321820"/>
            </a:xfrm>
          </p:grpSpPr>
          <p:sp>
            <p:nvSpPr>
              <p:cNvPr id="28" name="流程圖: 準備作業 27"/>
              <p:cNvSpPr/>
              <p:nvPr/>
            </p:nvSpPr>
            <p:spPr>
              <a:xfrm>
                <a:off x="7368244" y="2008464"/>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626"/>
                <a:endParaRPr lang="zh-HK" altLang="en-US" sz="1900" dirty="0">
                  <a:solidFill>
                    <a:prstClr val="black"/>
                  </a:solidFill>
                </a:endParaRPr>
              </a:p>
            </p:txBody>
          </p:sp>
          <p:sp>
            <p:nvSpPr>
              <p:cNvPr id="18" name="矩形 17"/>
              <p:cNvSpPr/>
              <p:nvPr/>
            </p:nvSpPr>
            <p:spPr>
              <a:xfrm>
                <a:off x="7623101" y="2208152"/>
                <a:ext cx="1603314" cy="938718"/>
              </a:xfrm>
              <a:prstGeom prst="rect">
                <a:avLst/>
              </a:prstGeom>
            </p:spPr>
            <p:txBody>
              <a:bodyPr wrap="none">
                <a:spAutoFit/>
              </a:bodyPr>
              <a:lstStyle/>
              <a:p>
                <a:pPr algn="ctr" defTabSz="911626"/>
                <a:r>
                  <a:rPr lang="en-US" altLang="zh-TW"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Persistence </a:t>
                </a:r>
                <a:endParaRPr lang="en-US" altLang="zh-TW"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911626"/>
                <a:r>
                  <a:rPr lang="en-US" altLang="zh-TW" b="1" dirty="0" smtClean="0">
                    <a:solidFill>
                      <a:prstClr val="black"/>
                    </a:solidFill>
                    <a:latin typeface="Algerian" panose="04020705040A02060702" pitchFamily="82" charset="0"/>
                  </a:rPr>
                  <a:t>vs </a:t>
                </a:r>
                <a:endParaRPr lang="en-US" altLang="zh-TW" b="1" dirty="0">
                  <a:solidFill>
                    <a:prstClr val="black"/>
                  </a:solidFill>
                  <a:latin typeface="Algerian" panose="04020705040A02060702" pitchFamily="82" charset="0"/>
                </a:endParaRPr>
              </a:p>
              <a:p>
                <a:pPr algn="ctr" defTabSz="911626"/>
                <a:r>
                  <a:rPr lang="en-US" altLang="zh-TW"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Giving up</a:t>
                </a:r>
                <a:endParaRPr lang="zh-HK" altLang="en-US" dirty="0">
                  <a:solidFill>
                    <a:prstClr val="black"/>
                  </a:solidFill>
                </a:endParaRPr>
              </a:p>
            </p:txBody>
          </p:sp>
        </p:grpSp>
        <p:grpSp>
          <p:nvGrpSpPr>
            <p:cNvPr id="22" name="群組 21"/>
            <p:cNvGrpSpPr/>
            <p:nvPr/>
          </p:nvGrpSpPr>
          <p:grpSpPr>
            <a:xfrm>
              <a:off x="6971992" y="2462405"/>
              <a:ext cx="2158738" cy="1321820"/>
              <a:chOff x="4826524" y="1850000"/>
              <a:chExt cx="2158738" cy="1321820"/>
            </a:xfrm>
          </p:grpSpPr>
          <p:sp>
            <p:nvSpPr>
              <p:cNvPr id="21" name="流程圖: 準備作業 20"/>
              <p:cNvSpPr/>
              <p:nvPr/>
            </p:nvSpPr>
            <p:spPr>
              <a:xfrm>
                <a:off x="4826524" y="1850000"/>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626"/>
                <a:endParaRPr lang="zh-HK" altLang="en-US" sz="1900" dirty="0">
                  <a:solidFill>
                    <a:prstClr val="black"/>
                  </a:solidFill>
                </a:endParaRPr>
              </a:p>
            </p:txBody>
          </p:sp>
          <p:sp>
            <p:nvSpPr>
              <p:cNvPr id="23" name="矩形 22"/>
              <p:cNvSpPr/>
              <p:nvPr/>
            </p:nvSpPr>
            <p:spPr>
              <a:xfrm>
                <a:off x="5011695" y="2024625"/>
                <a:ext cx="1788395" cy="938718"/>
              </a:xfrm>
              <a:prstGeom prst="rect">
                <a:avLst/>
              </a:prstGeom>
            </p:spPr>
            <p:txBody>
              <a:bodyPr wrap="square">
                <a:spAutoFit/>
              </a:bodyPr>
              <a:lstStyle/>
              <a:p>
                <a:pPr algn="ctr" defTabSz="911626"/>
                <a:r>
                  <a:rPr lang="en-US" altLang="zh-TW"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Believe </a:t>
                </a:r>
                <a:endParaRPr lang="en-US" altLang="zh-TW"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911626"/>
                <a:r>
                  <a:rPr lang="en-US" altLang="zh-TW" b="1" dirty="0" smtClean="0">
                    <a:solidFill>
                      <a:prstClr val="black"/>
                    </a:solidFill>
                    <a:latin typeface="Algerian" panose="04020705040A02060702" pitchFamily="82" charset="0"/>
                  </a:rPr>
                  <a:t>vs </a:t>
                </a:r>
                <a:endParaRPr lang="en-US" altLang="zh-TW" b="1" dirty="0">
                  <a:solidFill>
                    <a:prstClr val="black"/>
                  </a:solidFill>
                  <a:latin typeface="Algerian" panose="04020705040A02060702" pitchFamily="82" charset="0"/>
                </a:endParaRPr>
              </a:p>
              <a:p>
                <a:pPr algn="ctr" defTabSz="911626"/>
                <a:r>
                  <a:rPr lang="en-US" altLang="zh-TW"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Unbelieve</a:t>
                </a:r>
                <a:endParaRPr lang="zh-TW" altLang="en-US" b="1" dirty="0">
                  <a:solidFill>
                    <a:prstClr val="black"/>
                  </a:solidFill>
                  <a:latin typeface="Algerian" panose="04020705040A02060702" pitchFamily="82" charset="0"/>
                </a:endParaRPr>
              </a:p>
            </p:txBody>
          </p:sp>
        </p:grpSp>
        <p:grpSp>
          <p:nvGrpSpPr>
            <p:cNvPr id="24" name="群組 23"/>
            <p:cNvGrpSpPr/>
            <p:nvPr/>
          </p:nvGrpSpPr>
          <p:grpSpPr>
            <a:xfrm>
              <a:off x="6957444" y="3784226"/>
              <a:ext cx="2158738" cy="1321820"/>
              <a:chOff x="3385795" y="1141619"/>
              <a:chExt cx="2158738" cy="1321820"/>
            </a:xfrm>
          </p:grpSpPr>
          <p:sp>
            <p:nvSpPr>
              <p:cNvPr id="25" name="流程圖: 準備作業 24"/>
              <p:cNvSpPr/>
              <p:nvPr/>
            </p:nvSpPr>
            <p:spPr>
              <a:xfrm>
                <a:off x="3385795" y="1141619"/>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626"/>
                <a:endParaRPr lang="zh-HK" altLang="en-US" sz="1900" dirty="0">
                  <a:solidFill>
                    <a:prstClr val="black"/>
                  </a:solidFill>
                </a:endParaRPr>
              </a:p>
            </p:txBody>
          </p:sp>
          <p:sp>
            <p:nvSpPr>
              <p:cNvPr id="29" name="矩形 28"/>
              <p:cNvSpPr/>
              <p:nvPr/>
            </p:nvSpPr>
            <p:spPr>
              <a:xfrm>
                <a:off x="3983332" y="1301544"/>
                <a:ext cx="992759" cy="915250"/>
              </a:xfrm>
              <a:prstGeom prst="rect">
                <a:avLst/>
              </a:prstGeom>
            </p:spPr>
            <p:txBody>
              <a:bodyPr wrap="none">
                <a:spAutoFit/>
              </a:bodyPr>
              <a:lstStyle/>
              <a:p>
                <a:pPr algn="ctr" defTabSz="911626"/>
                <a:r>
                  <a:rPr lang="en-US" altLang="zh-TW"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Career </a:t>
                </a:r>
                <a:endParaRPr lang="en-US" altLang="zh-TW"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911626"/>
                <a:r>
                  <a:rPr lang="en-US" altLang="zh-TW" b="1" dirty="0" smtClean="0">
                    <a:solidFill>
                      <a:prstClr val="black"/>
                    </a:solidFill>
                    <a:latin typeface="Algerian" panose="04020705040A02060702" pitchFamily="82" charset="0"/>
                  </a:rPr>
                  <a:t>vs </a:t>
                </a:r>
                <a:endParaRPr lang="en-US" altLang="zh-TW" b="1" dirty="0">
                  <a:solidFill>
                    <a:prstClr val="black"/>
                  </a:solidFill>
                  <a:latin typeface="Algerian" panose="04020705040A02060702" pitchFamily="82" charset="0"/>
                </a:endParaRPr>
              </a:p>
              <a:p>
                <a:pPr algn="ctr" defTabSz="911626"/>
                <a:r>
                  <a:rPr lang="en-US" altLang="zh-TW"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Hobby</a:t>
                </a:r>
                <a:endParaRPr lang="zh-TW" altLang="en-US" b="1" dirty="0">
                  <a:solidFill>
                    <a:prstClr val="black"/>
                  </a:solidFill>
                  <a:latin typeface="Algerian" panose="04020705040A02060702" pitchFamily="82" charset="0"/>
                </a:endParaRPr>
              </a:p>
            </p:txBody>
          </p:sp>
        </p:grpSp>
        <p:grpSp>
          <p:nvGrpSpPr>
            <p:cNvPr id="31" name="群組 30"/>
            <p:cNvGrpSpPr/>
            <p:nvPr/>
          </p:nvGrpSpPr>
          <p:grpSpPr>
            <a:xfrm>
              <a:off x="3562839" y="2446596"/>
              <a:ext cx="2158738" cy="1321820"/>
              <a:chOff x="5329615" y="2110169"/>
              <a:chExt cx="2158738" cy="1321820"/>
            </a:xfrm>
          </p:grpSpPr>
          <p:sp>
            <p:nvSpPr>
              <p:cNvPr id="27" name="流程圖: 準備作業 26"/>
              <p:cNvSpPr/>
              <p:nvPr/>
            </p:nvSpPr>
            <p:spPr>
              <a:xfrm>
                <a:off x="5329615" y="2110169"/>
                <a:ext cx="2158738" cy="1321820"/>
              </a:xfrm>
              <a:prstGeom prst="flowChartPreparation">
                <a:avLst/>
              </a:prstGeom>
              <a:solidFill>
                <a:srgbClr val="00B0F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626"/>
                <a:endParaRPr lang="zh-HK" altLang="en-US" sz="1900" dirty="0">
                  <a:solidFill>
                    <a:prstClr val="black"/>
                  </a:solidFill>
                </a:endParaRPr>
              </a:p>
            </p:txBody>
          </p:sp>
          <p:sp>
            <p:nvSpPr>
              <p:cNvPr id="14" name="矩形 13"/>
              <p:cNvSpPr/>
              <p:nvPr/>
            </p:nvSpPr>
            <p:spPr>
              <a:xfrm>
                <a:off x="5730786" y="2282159"/>
                <a:ext cx="1279997" cy="938718"/>
              </a:xfrm>
              <a:prstGeom prst="rect">
                <a:avLst/>
              </a:prstGeom>
            </p:spPr>
            <p:txBody>
              <a:bodyPr wrap="none">
                <a:spAutoFit/>
              </a:bodyPr>
              <a:lstStyle/>
              <a:p>
                <a:pPr algn="ctr" defTabSz="911626"/>
                <a:r>
                  <a:rPr lang="en-US" altLang="zh-TW"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Positive</a:t>
                </a:r>
              </a:p>
              <a:p>
                <a:pPr algn="ctr" defTabSz="911626"/>
                <a:r>
                  <a:rPr lang="zh-TW" altLang="en-US" b="1" dirty="0" smtClean="0">
                    <a:solidFill>
                      <a:prstClr val="black"/>
                    </a:solidFill>
                    <a:latin typeface="Algerian" panose="04020705040A02060702" pitchFamily="82" charset="0"/>
                  </a:rPr>
                  <a:t> </a:t>
                </a:r>
                <a:r>
                  <a:rPr lang="en-US" altLang="zh-TW" b="1" dirty="0">
                    <a:solidFill>
                      <a:prstClr val="black"/>
                    </a:solidFill>
                    <a:latin typeface="Algerian" panose="04020705040A02060702" pitchFamily="82" charset="0"/>
                  </a:rPr>
                  <a:t>vs</a:t>
                </a:r>
              </a:p>
              <a:p>
                <a:pPr algn="ctr" defTabSz="911626"/>
                <a:r>
                  <a:rPr lang="en-US" altLang="zh-TW"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Negative</a:t>
                </a:r>
                <a:endParaRPr lang="en-US" altLang="zh-TW" b="1" dirty="0">
                  <a:solidFill>
                    <a:prstClr val="black"/>
                  </a:solidFill>
                  <a:latin typeface="Algerian" panose="04020705040A02060702" pitchFamily="82" charset="0"/>
                </a:endParaRPr>
              </a:p>
            </p:txBody>
          </p:sp>
        </p:grpSp>
        <p:sp>
          <p:nvSpPr>
            <p:cNvPr id="34" name="流程圖: 準備作業 33"/>
            <p:cNvSpPr/>
            <p:nvPr/>
          </p:nvSpPr>
          <p:spPr>
            <a:xfrm>
              <a:off x="5282042" y="1762480"/>
              <a:ext cx="2158738" cy="1321820"/>
            </a:xfrm>
            <a:prstGeom prst="flowChartPreparation">
              <a:avLst/>
            </a:prstGeom>
            <a:solidFill>
              <a:schemeClr val="accent2">
                <a:lumMod val="60000"/>
                <a:lumOff val="40000"/>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626"/>
              <a:endParaRPr lang="zh-HK" altLang="en-US" sz="1900" dirty="0">
                <a:solidFill>
                  <a:prstClr val="black"/>
                </a:solidFill>
              </a:endParaRPr>
            </a:p>
          </p:txBody>
        </p:sp>
        <p:sp>
          <p:nvSpPr>
            <p:cNvPr id="7169" name="矩形 7168"/>
            <p:cNvSpPr/>
            <p:nvPr/>
          </p:nvSpPr>
          <p:spPr>
            <a:xfrm>
              <a:off x="5497655" y="2129264"/>
              <a:ext cx="1790342" cy="539763"/>
            </a:xfrm>
            <a:prstGeom prst="rect">
              <a:avLst/>
            </a:prstGeom>
          </p:spPr>
          <p:txBody>
            <a:bodyPr wrap="none">
              <a:spAutoFit/>
            </a:bodyPr>
            <a:lstStyle/>
            <a:p>
              <a:pPr defTabSz="911626"/>
              <a:r>
                <a:rPr lang="en-US" altLang="zh-TW" sz="4000" b="1" dirty="0">
                  <a:solidFill>
                    <a:prstClr val="black"/>
                  </a:solidFill>
                  <a:latin typeface="微軟正黑體" panose="020B0604030504040204" pitchFamily="34" charset="-120"/>
                  <a:ea typeface="微軟正黑體" panose="020B0604030504040204" pitchFamily="34" charset="-120"/>
                </a:rPr>
                <a:t>Attitude</a:t>
              </a:r>
              <a:endParaRPr lang="zh-HK" altLang="en-US" sz="4000" dirty="0">
                <a:solidFill>
                  <a:prstClr val="black"/>
                </a:solidFill>
              </a:endParaRPr>
            </a:p>
          </p:txBody>
        </p:sp>
      </p:grpSp>
    </p:spTree>
    <p:extLst>
      <p:ext uri="{BB962C8B-B14F-4D97-AF65-F5344CB8AC3E}">
        <p14:creationId xmlns:p14="http://schemas.microsoft.com/office/powerpoint/2010/main" val="12504192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行動的圖片搜尋結果"/>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72809" y="169"/>
            <a:ext cx="14461720" cy="8504059"/>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p:cNvSpPr>
            <a:spLocks noGrp="1"/>
          </p:cNvSpPr>
          <p:nvPr>
            <p:ph type="title"/>
          </p:nvPr>
        </p:nvSpPr>
        <p:spPr>
          <a:xfrm>
            <a:off x="1318626" y="277508"/>
            <a:ext cx="10512862" cy="1162791"/>
          </a:xfrm>
        </p:spPr>
        <p:txBody>
          <a:bodyPr>
            <a:normAutofit fontScale="90000"/>
          </a:bodyPr>
          <a:lstStyle/>
          <a:p>
            <a:pPr algn="ctr"/>
            <a:r>
              <a:rPr lang="zh-TW" altLang="en-US" sz="6000" dirty="0">
                <a:ln w="0"/>
                <a:effectLst>
                  <a:outerShdw blurRad="38100" dist="19050" dir="2700000" algn="tl" rotWithShape="0">
                    <a:schemeClr val="dk1">
                      <a:alpha val="40000"/>
                    </a:schemeClr>
                  </a:outerShdw>
                </a:effectLst>
              </a:rPr>
              <a:t> </a:t>
            </a:r>
            <a:r>
              <a:rPr lang="en-US" altLang="zh-TW" sz="6000" b="1" dirty="0"/>
              <a:t>How to Choose</a:t>
            </a:r>
            <a:r>
              <a:rPr lang="en-US" altLang="zh-TW" sz="6000" b="1" dirty="0">
                <a:latin typeface="微軟正黑體" panose="020B0604030504040204" pitchFamily="34" charset="-120"/>
                <a:ea typeface="微軟正黑體" panose="020B0604030504040204" pitchFamily="34" charset="-120"/>
              </a:rPr>
              <a:t>: </a:t>
            </a:r>
            <a:r>
              <a:rPr lang="en-US" altLang="zh-TW" sz="4500" b="1" dirty="0">
                <a:latin typeface="微軟正黑體" panose="020B0604030504040204" pitchFamily="34" charset="-120"/>
                <a:ea typeface="微軟正黑體" panose="020B0604030504040204" pitchFamily="34" charset="-120"/>
              </a:rPr>
              <a:t>By Attitude</a:t>
            </a:r>
            <a:r>
              <a:rPr lang="zh-HK" altLang="en-US" sz="4500" dirty="0"/>
              <a:t/>
            </a:r>
            <a:br>
              <a:rPr lang="zh-HK" altLang="en-US" sz="4500" dirty="0"/>
            </a:br>
            <a:endParaRPr lang="zh-HK" altLang="en-US" dirty="0">
              <a:ln w="0"/>
              <a:effectLst>
                <a:outerShdw blurRad="38100" dist="19050" dir="2700000" algn="tl" rotWithShape="0">
                  <a:schemeClr val="dk1">
                    <a:alpha val="40000"/>
                  </a:schemeClr>
                </a:outerShdw>
              </a:effectLst>
            </a:endParaRPr>
          </a:p>
        </p:txBody>
      </p:sp>
      <p:sp>
        <p:nvSpPr>
          <p:cNvPr id="2" name="流程圖: 合併 1"/>
          <p:cNvSpPr/>
          <p:nvPr/>
        </p:nvSpPr>
        <p:spPr>
          <a:xfrm>
            <a:off x="4927443" y="1514905"/>
            <a:ext cx="2224146" cy="2234151"/>
          </a:xfrm>
          <a:prstGeom prst="flowChartMerg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911626"/>
            <a:endParaRPr lang="zh-HK" altLang="en-US" sz="1900">
              <a:solidFill>
                <a:prstClr val="white"/>
              </a:solidFill>
            </a:endParaRPr>
          </a:p>
        </p:txBody>
      </p:sp>
      <p:sp>
        <p:nvSpPr>
          <p:cNvPr id="8" name="流程圖: 合併 7"/>
          <p:cNvSpPr/>
          <p:nvPr/>
        </p:nvSpPr>
        <p:spPr>
          <a:xfrm rot="10800000">
            <a:off x="4927443" y="3803585"/>
            <a:ext cx="2224146" cy="2234151"/>
          </a:xfrm>
          <a:prstGeom prst="flowChartMerg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911626"/>
            <a:endParaRPr lang="zh-HK" altLang="en-US" sz="1900">
              <a:solidFill>
                <a:prstClr val="white"/>
              </a:solidFill>
            </a:endParaRPr>
          </a:p>
        </p:txBody>
      </p:sp>
      <p:sp>
        <p:nvSpPr>
          <p:cNvPr id="9" name="流程圖: 合併 8"/>
          <p:cNvSpPr/>
          <p:nvPr/>
        </p:nvSpPr>
        <p:spPr>
          <a:xfrm rot="16200000">
            <a:off x="3754807" y="2653175"/>
            <a:ext cx="2224725" cy="2233569"/>
          </a:xfrm>
          <a:prstGeom prst="flowChartMerg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911626"/>
            <a:endParaRPr lang="zh-HK" altLang="en-US" sz="1900">
              <a:solidFill>
                <a:prstClr val="white"/>
              </a:solidFill>
            </a:endParaRPr>
          </a:p>
        </p:txBody>
      </p:sp>
      <p:sp>
        <p:nvSpPr>
          <p:cNvPr id="10" name="流程圖: 合併 9"/>
          <p:cNvSpPr/>
          <p:nvPr/>
        </p:nvSpPr>
        <p:spPr>
          <a:xfrm rot="5400000">
            <a:off x="6064047" y="2653175"/>
            <a:ext cx="2224725" cy="2233569"/>
          </a:xfrm>
          <a:prstGeom prst="flowChartMerg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911626"/>
            <a:endParaRPr lang="zh-HK" altLang="en-US" sz="1900">
              <a:solidFill>
                <a:prstClr val="white"/>
              </a:solidFill>
            </a:endParaRPr>
          </a:p>
        </p:txBody>
      </p:sp>
      <p:sp>
        <p:nvSpPr>
          <p:cNvPr id="6" name="矩形 5"/>
          <p:cNvSpPr/>
          <p:nvPr/>
        </p:nvSpPr>
        <p:spPr>
          <a:xfrm>
            <a:off x="3822011" y="3116269"/>
            <a:ext cx="1434314" cy="1384995"/>
          </a:xfrm>
          <a:prstGeom prst="rect">
            <a:avLst/>
          </a:prstGeom>
        </p:spPr>
        <p:txBody>
          <a:bodyPr wrap="none" lIns="91148" tIns="45575" rIns="91148" bIns="45575">
            <a:spAutoFit/>
          </a:bodyPr>
          <a:lstStyle/>
          <a:p>
            <a:pPr defTabSz="911626"/>
            <a:r>
              <a:rPr lang="en-US" altLang="zh-TW"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Active </a:t>
            </a:r>
          </a:p>
          <a:p>
            <a:pPr algn="ctr" defTabSz="911626"/>
            <a:r>
              <a:rPr lang="en-US" altLang="zh-TW" sz="2800" b="1" dirty="0">
                <a:solidFill>
                  <a:prstClr val="black"/>
                </a:solidFill>
                <a:latin typeface="Algerian" panose="04020705040A02060702" pitchFamily="82" charset="0"/>
              </a:rPr>
              <a:t>vs </a:t>
            </a:r>
          </a:p>
          <a:p>
            <a:pPr defTabSz="911626"/>
            <a:r>
              <a:rPr lang="en-US" altLang="zh-TW"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Passive</a:t>
            </a:r>
            <a:endParaRPr lang="zh-TW" altLang="en-US" sz="2800" b="1" dirty="0">
              <a:solidFill>
                <a:prstClr val="black"/>
              </a:solidFill>
              <a:latin typeface="Algerian" panose="04020705040A02060702" pitchFamily="82" charset="0"/>
            </a:endParaRPr>
          </a:p>
        </p:txBody>
      </p:sp>
      <p:sp>
        <p:nvSpPr>
          <p:cNvPr id="11" name="矩形 10"/>
          <p:cNvSpPr/>
          <p:nvPr/>
        </p:nvSpPr>
        <p:spPr>
          <a:xfrm>
            <a:off x="4782028" y="1680181"/>
            <a:ext cx="2554843" cy="1384995"/>
          </a:xfrm>
          <a:prstGeom prst="rect">
            <a:avLst/>
          </a:prstGeom>
        </p:spPr>
        <p:txBody>
          <a:bodyPr wrap="none" lIns="91148" tIns="45575" rIns="91148" bIns="45575">
            <a:spAutoFit/>
          </a:bodyPr>
          <a:lstStyle/>
          <a:p>
            <a:pPr algn="ctr" defTabSz="911626"/>
            <a:r>
              <a:rPr lang="en-US" altLang="zh-TW"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Go all out</a:t>
            </a:r>
            <a:r>
              <a:rPr lang="zh-TW" altLang="en-US" sz="2800" b="1" dirty="0">
                <a:solidFill>
                  <a:prstClr val="black"/>
                </a:solidFill>
                <a:latin typeface="Algerian" panose="04020705040A02060702" pitchFamily="82" charset="0"/>
              </a:rPr>
              <a:t> </a:t>
            </a:r>
            <a:endParaRPr lang="en-US" altLang="zh-TW" sz="2800" b="1" dirty="0">
              <a:solidFill>
                <a:prstClr val="black"/>
              </a:solidFill>
              <a:latin typeface="Algerian" panose="04020705040A02060702" pitchFamily="82" charset="0"/>
            </a:endParaRPr>
          </a:p>
          <a:p>
            <a:pPr algn="ctr" defTabSz="911626"/>
            <a:r>
              <a:rPr lang="en-US" altLang="zh-TW" sz="2800" b="1" dirty="0">
                <a:solidFill>
                  <a:prstClr val="black"/>
                </a:solidFill>
                <a:latin typeface="Algerian" panose="04020705040A02060702" pitchFamily="82" charset="0"/>
              </a:rPr>
              <a:t>Vs</a:t>
            </a:r>
          </a:p>
          <a:p>
            <a:pPr algn="ctr" defTabSz="911626"/>
            <a:r>
              <a:rPr lang="en-US" altLang="zh-TW"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Undisciplined</a:t>
            </a:r>
            <a:endParaRPr lang="zh-TW" altLang="en-US" sz="2800" b="1" dirty="0">
              <a:solidFill>
                <a:prstClr val="black"/>
              </a:solidFill>
              <a:latin typeface="Algerian" panose="04020705040A02060702" pitchFamily="82" charset="0"/>
            </a:endParaRPr>
          </a:p>
        </p:txBody>
      </p:sp>
      <p:sp>
        <p:nvSpPr>
          <p:cNvPr id="12" name="內容版面配置區 2"/>
          <p:cNvSpPr>
            <a:spLocks noGrp="1"/>
          </p:cNvSpPr>
          <p:nvPr>
            <p:ph idx="1"/>
          </p:nvPr>
        </p:nvSpPr>
        <p:spPr>
          <a:xfrm>
            <a:off x="6484208" y="3116271"/>
            <a:ext cx="2995438" cy="1620229"/>
          </a:xfrm>
        </p:spPr>
        <p:txBody>
          <a:bodyPr>
            <a:normAutofit lnSpcReduction="10000"/>
          </a:bodyPr>
          <a:lstStyle/>
          <a:p>
            <a:pPr marL="0" indent="0" algn="ctr">
              <a:buNone/>
            </a:pP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Face the </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problem </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b="1" dirty="0" err="1" smtClean="0">
                <a:latin typeface="Algerian" panose="04020705040A02060702" pitchFamily="82" charset="0"/>
              </a:rPr>
              <a:t>vs</a:t>
            </a:r>
            <a:r>
              <a:rPr lang="en-US" altLang="zh-TW" b="1" dirty="0" smtClean="0">
                <a:latin typeface="Algerian" panose="04020705040A02060702" pitchFamily="82" charset="0"/>
              </a:rPr>
              <a:t> </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Escape </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from reality</a:t>
            </a:r>
            <a:endParaRPr lang="zh-HK" altLang="en-US" b="1" dirty="0">
              <a:latin typeface="微軟正黑體" panose="020B0604030504040204" pitchFamily="34" charset="-120"/>
              <a:ea typeface="微軟正黑體" panose="020B0604030504040204" pitchFamily="34" charset="-120"/>
            </a:endParaRPr>
          </a:p>
          <a:p>
            <a:endParaRPr lang="zh-HK" altLang="en-US" sz="2400" dirty="0">
              <a:latin typeface="Algerian" panose="04020705040A02060702" pitchFamily="82" charset="0"/>
            </a:endParaRPr>
          </a:p>
        </p:txBody>
      </p:sp>
      <p:sp>
        <p:nvSpPr>
          <p:cNvPr id="3" name="矩形 2"/>
          <p:cNvSpPr/>
          <p:nvPr/>
        </p:nvSpPr>
        <p:spPr>
          <a:xfrm>
            <a:off x="5356458" y="4565065"/>
            <a:ext cx="1405788" cy="1815883"/>
          </a:xfrm>
          <a:prstGeom prst="rect">
            <a:avLst/>
          </a:prstGeom>
        </p:spPr>
        <p:txBody>
          <a:bodyPr wrap="none" lIns="91148" tIns="45575" rIns="91148" bIns="45575">
            <a:spAutoFit/>
          </a:bodyPr>
          <a:lstStyle/>
          <a:p>
            <a:pPr algn="ctr" defTabSz="911626"/>
            <a:r>
              <a:rPr lang="en-US" altLang="zh-TW"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Action </a:t>
            </a:r>
            <a:br>
              <a:rPr lang="en-US" altLang="zh-TW"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2800" b="1" dirty="0">
                <a:solidFill>
                  <a:prstClr val="black"/>
                </a:solidFill>
                <a:latin typeface="Algerian" panose="04020705040A02060702" pitchFamily="82" charset="0"/>
              </a:rPr>
              <a:t>Vs</a:t>
            </a:r>
            <a:r>
              <a:rPr lang="en-US" altLang="zh-TW"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algn="ctr" defTabSz="911626"/>
            <a:r>
              <a:rPr lang="en-US" altLang="zh-TW"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Stay</a:t>
            </a:r>
            <a:endParaRPr lang="en-US" altLang="zh-TW" sz="2800" b="1" dirty="0">
              <a:solidFill>
                <a:prstClr val="black"/>
              </a:solidFill>
              <a:latin typeface="Algerian" panose="04020705040A02060702" pitchFamily="82" charset="0"/>
            </a:endParaRPr>
          </a:p>
          <a:p>
            <a:pPr algn="ctr" defTabSz="911626"/>
            <a:endParaRPr lang="zh-TW" altLang="en-US" sz="2800" b="1" dirty="0">
              <a:solidFill>
                <a:prstClr val="black"/>
              </a:solidFill>
              <a:latin typeface="Algerian" panose="04020705040A02060702" pitchFamily="82" charset="0"/>
            </a:endParaRPr>
          </a:p>
        </p:txBody>
      </p:sp>
    </p:spTree>
    <p:extLst>
      <p:ext uri="{BB962C8B-B14F-4D97-AF65-F5344CB8AC3E}">
        <p14:creationId xmlns:p14="http://schemas.microsoft.com/office/powerpoint/2010/main" val="1266389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p:cTn id="43"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12">
                                            <p:txEl>
                                              <p:pRg st="0" end="0"/>
                                            </p:tx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fltVal val="0"/>
                                          </p:val>
                                        </p:tav>
                                        <p:tav tm="100000">
                                          <p:val>
                                            <p:strVal val="#ppt_h"/>
                                          </p:val>
                                        </p:tav>
                                      </p:tavLst>
                                    </p:anim>
                                    <p:anim calcmode="lin" valueType="num">
                                      <p:cBhvr>
                                        <p:cTn id="51" dur="1000" fill="hold"/>
                                        <p:tgtEl>
                                          <p:spTgt spid="3"/>
                                        </p:tgtEl>
                                        <p:attrNameLst>
                                          <p:attrName>style.rotation</p:attrName>
                                        </p:attrNameLst>
                                      </p:cBhvr>
                                      <p:tavLst>
                                        <p:tav tm="0">
                                          <p:val>
                                            <p:fltVal val="90"/>
                                          </p:val>
                                        </p:tav>
                                        <p:tav tm="100000">
                                          <p:val>
                                            <p:fltVal val="0"/>
                                          </p:val>
                                        </p:tav>
                                      </p:tavLst>
                                    </p:anim>
                                    <p:animEffect transition="in" filter="fade">
                                      <p:cBhvr>
                                        <p:cTn id="5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6" grpId="0"/>
      <p:bldP spid="11" grpId="0"/>
      <p:bldP spid="12" grpId="0" uiExpand="1"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12001" y="1713437"/>
            <a:ext cx="3895875" cy="2862319"/>
          </a:xfrm>
          <a:prstGeom prst="rect">
            <a:avLst/>
          </a:prstGeom>
        </p:spPr>
        <p:txBody>
          <a:bodyPr wrap="square" lIns="91123" tIns="45573" rIns="91123" bIns="45573" anchor="ctr">
            <a:spAutoFit/>
          </a:bodyPr>
          <a:lstStyle/>
          <a:p>
            <a:pPr defTabSz="911626"/>
            <a:r>
              <a:rPr lang="en-US" sz="2000" b="1" dirty="0">
                <a:ln w="3175">
                  <a:noFill/>
                </a:ln>
                <a:solidFill>
                  <a:srgbClr val="0FB7FF"/>
                </a:solidFill>
                <a:latin typeface="Helvetica Regular" charset="0"/>
                <a:cs typeface="Helvetica Regular" charset="0"/>
              </a:rPr>
              <a:t>95 PERCENT </a:t>
            </a:r>
            <a:r>
              <a:rPr lang="en-US" sz="2000" b="1" dirty="0">
                <a:ln w="3175">
                  <a:noFill/>
                </a:ln>
                <a:solidFill>
                  <a:prstClr val="black"/>
                </a:solidFill>
                <a:latin typeface="Helvetica Regular" charset="0"/>
                <a:cs typeface="Helvetica Regular" charset="0"/>
              </a:rPr>
              <a:t>OF PEOPLE SPEND UP TO </a:t>
            </a:r>
            <a:r>
              <a:rPr lang="en-US" sz="2000" b="1" dirty="0">
                <a:ln w="3175">
                  <a:noFill/>
                </a:ln>
                <a:solidFill>
                  <a:srgbClr val="0FB7FF"/>
                </a:solidFill>
                <a:latin typeface="Helvetica Regular" charset="0"/>
                <a:cs typeface="Helvetica Regular" charset="0"/>
              </a:rPr>
              <a:t>45 YEARS </a:t>
            </a:r>
            <a:r>
              <a:rPr lang="en-US" sz="2000" b="1" dirty="0">
                <a:ln w="3175">
                  <a:noFill/>
                </a:ln>
                <a:solidFill>
                  <a:prstClr val="black"/>
                </a:solidFill>
                <a:latin typeface="Helvetica Regular" charset="0"/>
                <a:cs typeface="Helvetica Regular" charset="0"/>
              </a:rPr>
              <a:t>OF THEIR LIVES MAKING THE OTHER </a:t>
            </a:r>
            <a:r>
              <a:rPr lang="en-US" sz="2000" b="1" dirty="0">
                <a:ln w="3175">
                  <a:noFill/>
                </a:ln>
                <a:solidFill>
                  <a:srgbClr val="0FB7FF"/>
                </a:solidFill>
                <a:latin typeface="Helvetica Regular" charset="0"/>
                <a:cs typeface="Helvetica Regular" charset="0"/>
              </a:rPr>
              <a:t>5 PERCENT </a:t>
            </a:r>
            <a:r>
              <a:rPr lang="en-US" sz="2000" b="1" dirty="0">
                <a:ln w="3175">
                  <a:noFill/>
                </a:ln>
                <a:solidFill>
                  <a:prstClr val="black"/>
                </a:solidFill>
                <a:latin typeface="Helvetica Regular" charset="0"/>
                <a:cs typeface="Helvetica Regular" charset="0"/>
              </a:rPr>
              <a:t>SUCCESSFUL</a:t>
            </a:r>
          </a:p>
          <a:p>
            <a:pPr defTabSz="911626"/>
            <a:endParaRPr lang="en-US" sz="2000" b="1" dirty="0">
              <a:ln w="3175">
                <a:noFill/>
              </a:ln>
              <a:solidFill>
                <a:prstClr val="black"/>
              </a:solidFill>
              <a:latin typeface="Helvetica Regular" charset="0"/>
              <a:cs typeface="Helvetica Regular" charset="0"/>
            </a:endParaRPr>
          </a:p>
          <a:p>
            <a:pPr defTabSz="911626"/>
            <a:r>
              <a:rPr lang="en-US" sz="2000" b="1" dirty="0">
                <a:ln w="3175">
                  <a:noFill/>
                </a:ln>
                <a:solidFill>
                  <a:prstClr val="black"/>
                </a:solidFill>
                <a:latin typeface="Helvetica Regular" charset="0"/>
                <a:cs typeface="Helvetica Regular" charset="0"/>
              </a:rPr>
              <a:t>THEY WORK A PLAN FOR SOMEONE ELSE’S FINANCIAL SUCCESS – NOT THEIR OWN</a:t>
            </a:r>
            <a:endParaRPr lang="en-US" sz="2000" b="1" dirty="0">
              <a:ln w="3175">
                <a:noFill/>
              </a:ln>
              <a:solidFill>
                <a:srgbClr val="000000"/>
              </a:solidFill>
              <a:latin typeface="Helvetica Regular" charset="0"/>
              <a:cs typeface="Helvetica Regular"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60848" y="1967908"/>
            <a:ext cx="4452905" cy="4446184"/>
          </a:xfrm>
          <a:prstGeom prst="rect">
            <a:avLst/>
          </a:prstGeom>
        </p:spPr>
      </p:pic>
      <p:sp>
        <p:nvSpPr>
          <p:cNvPr id="30" name="TextBox 29"/>
          <p:cNvSpPr txBox="1"/>
          <p:nvPr/>
        </p:nvSpPr>
        <p:spPr>
          <a:xfrm>
            <a:off x="7385615" y="4460000"/>
            <a:ext cx="2403179" cy="446275"/>
          </a:xfrm>
          <a:prstGeom prst="rect">
            <a:avLst/>
          </a:prstGeom>
          <a:noFill/>
        </p:spPr>
        <p:txBody>
          <a:bodyPr wrap="square" lIns="91148" tIns="45575" rIns="91148" bIns="45575" rtlCol="0">
            <a:spAutoFit/>
          </a:bodyPr>
          <a:lstStyle/>
          <a:p>
            <a:pPr algn="r" defTabSz="911626"/>
            <a:r>
              <a:rPr lang="en-US" sz="2300" dirty="0">
                <a:solidFill>
                  <a:srgbClr val="FFFFFF"/>
                </a:solidFill>
                <a:latin typeface="Helvetica Regular" charset="0"/>
                <a:cs typeface="Helvetica Regular" charset="0"/>
              </a:rPr>
              <a:t>95%</a:t>
            </a:r>
          </a:p>
        </p:txBody>
      </p:sp>
      <p:sp>
        <p:nvSpPr>
          <p:cNvPr id="34" name="Rectangle 33"/>
          <p:cNvSpPr/>
          <p:nvPr/>
        </p:nvSpPr>
        <p:spPr>
          <a:xfrm>
            <a:off x="6940400" y="2653813"/>
            <a:ext cx="709517" cy="446275"/>
          </a:xfrm>
          <a:prstGeom prst="rect">
            <a:avLst/>
          </a:prstGeom>
        </p:spPr>
        <p:txBody>
          <a:bodyPr wrap="square" lIns="91148" tIns="45575" rIns="91148" bIns="45575">
            <a:spAutoFit/>
          </a:bodyPr>
          <a:lstStyle/>
          <a:p>
            <a:pPr algn="r" defTabSz="911626"/>
            <a:r>
              <a:rPr lang="en-US" sz="2300" dirty="0">
                <a:solidFill>
                  <a:prstClr val="white"/>
                </a:solidFill>
                <a:latin typeface="Helvetica Regular" charset="0"/>
                <a:cs typeface="Helvetica Regular" charset="0"/>
              </a:rPr>
              <a:t>5%</a:t>
            </a:r>
          </a:p>
        </p:txBody>
      </p:sp>
      <p:sp>
        <p:nvSpPr>
          <p:cNvPr id="9" name="Rectangle 8"/>
          <p:cNvSpPr/>
          <p:nvPr/>
        </p:nvSpPr>
        <p:spPr>
          <a:xfrm>
            <a:off x="629522" y="440271"/>
            <a:ext cx="10929786"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91148" tIns="45575" rIns="91148" bIns="45575" rtlCol="0" anchor="ctr"/>
          <a:lstStyle/>
          <a:p>
            <a:pPr algn="ctr" defTabSz="911626"/>
            <a:endParaRPr lang="en-US" sz="1900" dirty="0">
              <a:solidFill>
                <a:srgbClr val="FFFFFF"/>
              </a:solidFill>
              <a:latin typeface="Helvetica Regular" charset="0"/>
            </a:endParaRPr>
          </a:p>
        </p:txBody>
      </p:sp>
      <p:sp>
        <p:nvSpPr>
          <p:cNvPr id="10" name="TextBox 9"/>
          <p:cNvSpPr txBox="1"/>
          <p:nvPr/>
        </p:nvSpPr>
        <p:spPr>
          <a:xfrm>
            <a:off x="1879" y="681143"/>
            <a:ext cx="12187301" cy="625820"/>
          </a:xfrm>
          <a:prstGeom prst="rect">
            <a:avLst/>
          </a:prstGeom>
          <a:noFill/>
        </p:spPr>
        <p:txBody>
          <a:bodyPr wrap="square" lIns="91123" tIns="45573" rIns="91123" bIns="45573" rtlCol="0">
            <a:spAutoFit/>
          </a:bodyPr>
          <a:lstStyle/>
          <a:p>
            <a:pPr algn="ctr" defTabSz="911626"/>
            <a:r>
              <a:rPr lang="en-US" sz="3500" b="1" spc="100" dirty="0">
                <a:ln w="3175">
                  <a:noFill/>
                </a:ln>
                <a:solidFill>
                  <a:srgbClr val="FFFFFF"/>
                </a:solidFill>
                <a:latin typeface="Helvetica Regular" charset="0"/>
                <a:cs typeface="Helvetica Regular" charset="0"/>
              </a:rPr>
              <a:t>TRADITIONAL 45 YEAR PLAN</a:t>
            </a:r>
          </a:p>
        </p:txBody>
      </p:sp>
      <p:sp>
        <p:nvSpPr>
          <p:cNvPr id="11" name="TextBox 10"/>
          <p:cNvSpPr txBox="1"/>
          <p:nvPr/>
        </p:nvSpPr>
        <p:spPr>
          <a:xfrm>
            <a:off x="925049" y="4839220"/>
            <a:ext cx="3811285" cy="830997"/>
          </a:xfrm>
          <a:prstGeom prst="rect">
            <a:avLst/>
          </a:prstGeom>
          <a:noFill/>
        </p:spPr>
        <p:txBody>
          <a:bodyPr wrap="square" lIns="91148" tIns="45575" rIns="91148" bIns="45575" rtlCol="0">
            <a:spAutoFit/>
          </a:bodyPr>
          <a:lstStyle/>
          <a:p>
            <a:pPr defTabSz="911626">
              <a:lnSpc>
                <a:spcPct val="150000"/>
              </a:lnSpc>
            </a:pPr>
            <a:r>
              <a:rPr lang="en-US" sz="1600" b="1" dirty="0">
                <a:solidFill>
                  <a:prstClr val="black"/>
                </a:solidFill>
                <a:latin typeface="Helvetica Regular" charset="0"/>
                <a:cs typeface="Helvetica Regular" charset="0"/>
              </a:rPr>
              <a:t>FINANCIALLY FIT</a:t>
            </a:r>
          </a:p>
          <a:p>
            <a:pPr defTabSz="911626">
              <a:lnSpc>
                <a:spcPct val="150000"/>
              </a:lnSpc>
            </a:pPr>
            <a:r>
              <a:rPr lang="en-US" sz="1600" b="1" dirty="0">
                <a:solidFill>
                  <a:prstClr val="black"/>
                </a:solidFill>
                <a:latin typeface="Helvetica Regular" charset="0"/>
                <a:cs typeface="Helvetica Regular" charset="0"/>
              </a:rPr>
              <a:t>STRUGGLING FINANCIALLY</a:t>
            </a:r>
          </a:p>
        </p:txBody>
      </p:sp>
      <p:sp>
        <p:nvSpPr>
          <p:cNvPr id="12" name="Rectangle 11"/>
          <p:cNvSpPr/>
          <p:nvPr/>
        </p:nvSpPr>
        <p:spPr>
          <a:xfrm>
            <a:off x="672508" y="4951036"/>
            <a:ext cx="255772" cy="262373"/>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91148" tIns="45575" rIns="91148" bIns="45575" rtlCol="0" anchor="ctr"/>
          <a:lstStyle/>
          <a:p>
            <a:pPr algn="ctr" defTabSz="911626"/>
            <a:endParaRPr lang="en-US" sz="1900" dirty="0">
              <a:solidFill>
                <a:srgbClr val="FFFFFF"/>
              </a:solidFill>
              <a:latin typeface="Helvetica Regular" charset="0"/>
            </a:endParaRPr>
          </a:p>
        </p:txBody>
      </p:sp>
      <p:sp>
        <p:nvSpPr>
          <p:cNvPr id="13" name="Rectangle 12"/>
          <p:cNvSpPr/>
          <p:nvPr/>
        </p:nvSpPr>
        <p:spPr>
          <a:xfrm>
            <a:off x="672508" y="5336048"/>
            <a:ext cx="255772" cy="262373"/>
          </a:xfrm>
          <a:prstGeom prst="rect">
            <a:avLst/>
          </a:prstGeom>
          <a:solidFill>
            <a:srgbClr val="DC4E00"/>
          </a:solidFill>
          <a:ln>
            <a:noFill/>
          </a:ln>
          <a:effectLst/>
        </p:spPr>
        <p:style>
          <a:lnRef idx="1">
            <a:schemeClr val="accent1"/>
          </a:lnRef>
          <a:fillRef idx="3">
            <a:schemeClr val="accent1"/>
          </a:fillRef>
          <a:effectRef idx="2">
            <a:schemeClr val="accent1"/>
          </a:effectRef>
          <a:fontRef idx="minor">
            <a:schemeClr val="lt1"/>
          </a:fontRef>
        </p:style>
        <p:txBody>
          <a:bodyPr lIns="91148" tIns="45575" rIns="91148" bIns="45575" rtlCol="0" anchor="ctr"/>
          <a:lstStyle/>
          <a:p>
            <a:pPr algn="ctr" defTabSz="911626"/>
            <a:endParaRPr lang="en-US" sz="1900" dirty="0">
              <a:solidFill>
                <a:srgbClr val="FFFFFF"/>
              </a:solidFill>
              <a:latin typeface="Helvetica Regular" charset="0"/>
            </a:endParaRPr>
          </a:p>
        </p:txBody>
      </p:sp>
      <p:grpSp>
        <p:nvGrpSpPr>
          <p:cNvPr id="14" name="Group 13"/>
          <p:cNvGrpSpPr/>
          <p:nvPr/>
        </p:nvGrpSpPr>
        <p:grpSpPr>
          <a:xfrm>
            <a:off x="648334" y="6314820"/>
            <a:ext cx="2549013" cy="426216"/>
            <a:chOff x="648243" y="6314820"/>
            <a:chExt cx="2549677" cy="426216"/>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r="77375"/>
            <a:stretch/>
          </p:blipFill>
          <p:spPr>
            <a:xfrm>
              <a:off x="648243" y="6314820"/>
              <a:ext cx="578577" cy="426216"/>
            </a:xfrm>
            <a:prstGeom prst="rect">
              <a:avLst/>
            </a:prstGeom>
          </p:spPr>
        </p:pic>
        <p:pic>
          <p:nvPicPr>
            <p:cNvPr id="16" name="Picture 15"/>
            <p:cNvPicPr>
              <a:picLocks noChangeAspect="1"/>
            </p:cNvPicPr>
            <p:nvPr/>
          </p:nvPicPr>
          <p:blipFill>
            <a:blip r:embed="rId4"/>
            <a:stretch>
              <a:fillRect/>
            </a:stretch>
          </p:blipFill>
          <p:spPr>
            <a:xfrm>
              <a:off x="1286312" y="6444295"/>
              <a:ext cx="1911608" cy="167266"/>
            </a:xfrm>
            <a:prstGeom prst="rect">
              <a:avLst/>
            </a:prstGeom>
          </p:spPr>
        </p:pic>
      </p:grpSp>
    </p:spTree>
    <p:extLst>
      <p:ext uri="{BB962C8B-B14F-4D97-AF65-F5344CB8AC3E}">
        <p14:creationId xmlns:p14="http://schemas.microsoft.com/office/powerpoint/2010/main" val="27895810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 y="0"/>
            <a:ext cx="12185778" cy="6858000"/>
          </a:xfrm>
          <a:prstGeom prst="rect">
            <a:avLst/>
          </a:prstGeom>
        </p:spPr>
      </p:pic>
      <p:sp>
        <p:nvSpPr>
          <p:cNvPr id="15" name="Rectangle 14"/>
          <p:cNvSpPr/>
          <p:nvPr/>
        </p:nvSpPr>
        <p:spPr>
          <a:xfrm>
            <a:off x="-405938" y="4572614"/>
            <a:ext cx="13018341" cy="1837073"/>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lIns="91148" tIns="45575" rIns="91148" bIns="45575" rtlCol="0" anchor="ctr"/>
          <a:lstStyle/>
          <a:p>
            <a:pPr algn="ctr" defTabSz="911626"/>
            <a:endParaRPr lang="en-US" sz="1900" dirty="0">
              <a:solidFill>
                <a:prstClr val="white"/>
              </a:solidFill>
              <a:latin typeface="Helvetica Regular" charset="0"/>
            </a:endParaRPr>
          </a:p>
        </p:txBody>
      </p:sp>
      <p:sp>
        <p:nvSpPr>
          <p:cNvPr id="2" name="TextBox 1"/>
          <p:cNvSpPr txBox="1"/>
          <p:nvPr/>
        </p:nvSpPr>
        <p:spPr>
          <a:xfrm>
            <a:off x="1886624" y="1531032"/>
            <a:ext cx="184723" cy="384719"/>
          </a:xfrm>
          <a:prstGeom prst="rect">
            <a:avLst/>
          </a:prstGeom>
          <a:noFill/>
        </p:spPr>
        <p:txBody>
          <a:bodyPr wrap="none" lIns="91148" tIns="45575" rIns="91148" bIns="45575" rtlCol="0">
            <a:spAutoFit/>
          </a:bodyPr>
          <a:lstStyle/>
          <a:p>
            <a:pPr defTabSz="911626"/>
            <a:endParaRPr lang="en-US" sz="1900" dirty="0">
              <a:solidFill>
                <a:prstClr val="black"/>
              </a:solidFill>
              <a:latin typeface="Helvetica Regular" charset="0"/>
            </a:endParaRPr>
          </a:p>
        </p:txBody>
      </p:sp>
      <p:sp>
        <p:nvSpPr>
          <p:cNvPr id="4" name="TextBox 3"/>
          <p:cNvSpPr txBox="1"/>
          <p:nvPr/>
        </p:nvSpPr>
        <p:spPr>
          <a:xfrm>
            <a:off x="-265767" y="2873858"/>
            <a:ext cx="184723" cy="384719"/>
          </a:xfrm>
          <a:prstGeom prst="rect">
            <a:avLst/>
          </a:prstGeom>
          <a:noFill/>
        </p:spPr>
        <p:txBody>
          <a:bodyPr wrap="none" lIns="91148" tIns="45575" rIns="91148" bIns="45575" rtlCol="0">
            <a:spAutoFit/>
          </a:bodyPr>
          <a:lstStyle/>
          <a:p>
            <a:pPr defTabSz="911626"/>
            <a:endParaRPr lang="en-US" sz="1900" dirty="0">
              <a:solidFill>
                <a:prstClr val="black"/>
              </a:solidFill>
              <a:latin typeface="Helvetica Regular" charset="0"/>
            </a:endParaRPr>
          </a:p>
        </p:txBody>
      </p:sp>
      <p:sp>
        <p:nvSpPr>
          <p:cNvPr id="8" name="TextBox 7"/>
          <p:cNvSpPr txBox="1"/>
          <p:nvPr/>
        </p:nvSpPr>
        <p:spPr>
          <a:xfrm>
            <a:off x="13204820" y="6262943"/>
            <a:ext cx="184723" cy="384719"/>
          </a:xfrm>
          <a:prstGeom prst="rect">
            <a:avLst/>
          </a:prstGeom>
          <a:noFill/>
        </p:spPr>
        <p:txBody>
          <a:bodyPr wrap="none" lIns="91148" tIns="45575" rIns="91148" bIns="45575" rtlCol="0">
            <a:spAutoFit/>
          </a:bodyPr>
          <a:lstStyle/>
          <a:p>
            <a:pPr defTabSz="911626"/>
            <a:endParaRPr lang="en-US" sz="1900" dirty="0">
              <a:solidFill>
                <a:prstClr val="black"/>
              </a:solidFill>
              <a:latin typeface="Helvetica Regular" charset="0"/>
            </a:endParaRPr>
          </a:p>
        </p:txBody>
      </p:sp>
      <p:sp>
        <p:nvSpPr>
          <p:cNvPr id="3" name="TextBox 2"/>
          <p:cNvSpPr txBox="1"/>
          <p:nvPr/>
        </p:nvSpPr>
        <p:spPr>
          <a:xfrm>
            <a:off x="260" y="4842725"/>
            <a:ext cx="12188825" cy="1007968"/>
          </a:xfrm>
          <a:prstGeom prst="rect">
            <a:avLst/>
          </a:prstGeom>
          <a:noFill/>
        </p:spPr>
        <p:txBody>
          <a:bodyPr wrap="square" lIns="91148" tIns="45575" rIns="91148" bIns="45575" rtlCol="0">
            <a:spAutoFit/>
          </a:bodyPr>
          <a:lstStyle/>
          <a:p>
            <a:pPr algn="ctr" defTabSz="911626"/>
            <a:r>
              <a:rPr lang="en-US" sz="3200" dirty="0">
                <a:solidFill>
                  <a:prstClr val="white"/>
                </a:solidFill>
                <a:latin typeface="Helvetica Regular" charset="0"/>
                <a:cs typeface="Helvetica Regular" charset="0"/>
              </a:rPr>
              <a:t>A 2-3 YEAR PLAN TO BUILD A FOUNDATION </a:t>
            </a:r>
          </a:p>
          <a:p>
            <a:pPr algn="ctr" defTabSz="911626">
              <a:lnSpc>
                <a:spcPts val="3279"/>
              </a:lnSpc>
            </a:pPr>
            <a:r>
              <a:rPr lang="en-US" sz="3200" dirty="0">
                <a:solidFill>
                  <a:prstClr val="white"/>
                </a:solidFill>
                <a:latin typeface="Helvetica Regular" charset="0"/>
                <a:cs typeface="Helvetica Regular" charset="0"/>
              </a:rPr>
              <a:t>FOR YOUR FINANCIAL FUTURE</a:t>
            </a:r>
          </a:p>
        </p:txBody>
      </p:sp>
      <p:sp>
        <p:nvSpPr>
          <p:cNvPr id="14" name="Rectangle 13"/>
          <p:cNvSpPr/>
          <p:nvPr/>
        </p:nvSpPr>
        <p:spPr>
          <a:xfrm>
            <a:off x="523230" y="4612069"/>
            <a:ext cx="785414" cy="1323439"/>
          </a:xfrm>
          <a:prstGeom prst="rect">
            <a:avLst/>
          </a:prstGeom>
        </p:spPr>
        <p:txBody>
          <a:bodyPr wrap="square" lIns="91148" tIns="45575" rIns="91148" bIns="45575">
            <a:spAutoFit/>
          </a:bodyPr>
          <a:lstStyle/>
          <a:p>
            <a:pPr defTabSz="911626"/>
            <a:r>
              <a:rPr lang="en-US" sz="8000" dirty="0">
                <a:solidFill>
                  <a:prstClr val="white"/>
                </a:solidFill>
                <a:latin typeface="Helvetica Regular" charset="0"/>
                <a:cs typeface="Helvetica Regular" charset="0"/>
              </a:rPr>
              <a:t>[</a:t>
            </a:r>
          </a:p>
        </p:txBody>
      </p:sp>
      <p:sp>
        <p:nvSpPr>
          <p:cNvPr id="17" name="Rectangle 16"/>
          <p:cNvSpPr/>
          <p:nvPr/>
        </p:nvSpPr>
        <p:spPr>
          <a:xfrm>
            <a:off x="11180498" y="4612069"/>
            <a:ext cx="785414" cy="1323439"/>
          </a:xfrm>
          <a:prstGeom prst="rect">
            <a:avLst/>
          </a:prstGeom>
        </p:spPr>
        <p:txBody>
          <a:bodyPr wrap="square" lIns="91148" tIns="45575" rIns="91148" bIns="45575">
            <a:spAutoFit/>
          </a:bodyPr>
          <a:lstStyle/>
          <a:p>
            <a:pPr defTabSz="911626"/>
            <a:r>
              <a:rPr lang="en-US" sz="8000" dirty="0">
                <a:solidFill>
                  <a:prstClr val="white"/>
                </a:solidFill>
                <a:latin typeface="Helvetica Regular" charset="0"/>
                <a:cs typeface="Helvetica Regular" charset="0"/>
              </a:rPr>
              <a:t>]</a:t>
            </a:r>
          </a:p>
        </p:txBody>
      </p:sp>
      <p:pic>
        <p:nvPicPr>
          <p:cNvPr id="11" name="Picture 10"/>
          <p:cNvPicPr>
            <a:picLocks noChangeAspect="1"/>
          </p:cNvPicPr>
          <p:nvPr/>
        </p:nvPicPr>
        <p:blipFill>
          <a:blip r:embed="rId3"/>
          <a:stretch>
            <a:fillRect/>
          </a:stretch>
        </p:blipFill>
        <p:spPr>
          <a:xfrm>
            <a:off x="4326792" y="5738559"/>
            <a:ext cx="3552172" cy="310896"/>
          </a:xfrm>
          <a:prstGeom prst="rect">
            <a:avLst/>
          </a:prstGeom>
        </p:spPr>
      </p:pic>
    </p:spTree>
    <p:extLst>
      <p:ext uri="{BB962C8B-B14F-4D97-AF65-F5344CB8AC3E}">
        <p14:creationId xmlns:p14="http://schemas.microsoft.com/office/powerpoint/2010/main" val="1761733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4216913" y="3473633"/>
            <a:ext cx="3767667" cy="164756"/>
          </a:xfrm>
          <a:prstGeom prst="rect">
            <a:avLst/>
          </a:prstGeom>
        </p:spPr>
      </p:pic>
      <p:sp>
        <p:nvSpPr>
          <p:cNvPr id="4" name="Title 1"/>
          <p:cNvSpPr txBox="1">
            <a:spLocks/>
          </p:cNvSpPr>
          <p:nvPr/>
        </p:nvSpPr>
        <p:spPr>
          <a:xfrm>
            <a:off x="894291" y="662553"/>
            <a:ext cx="10075653" cy="918055"/>
          </a:xfrm>
          <a:prstGeom prst="rect">
            <a:avLst/>
          </a:prstGeom>
        </p:spPr>
        <p:txBody>
          <a:bodyPr lIns="91144" tIns="45573" rIns="91144" bIns="45573">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TW" sz="6000" b="1" cap="all" dirty="0">
                <a:ln w="3175">
                  <a:noFill/>
                </a:ln>
                <a:solidFill>
                  <a:srgbClr val="FFFFFF"/>
                </a:solidFill>
                <a:latin typeface="微軟正黑體" panose="020B0604030504040204" pitchFamily="34" charset="-120"/>
                <a:ea typeface="微軟正黑體" panose="020B0604030504040204" pitchFamily="34" charset="-120"/>
              </a:rPr>
              <a:t>This is your choice</a:t>
            </a:r>
            <a:endParaRPr lang="en-US" sz="6000" b="1" cap="all" dirty="0">
              <a:ln w="3175">
                <a:noFill/>
              </a:ln>
              <a:solidFill>
                <a:srgbClr val="FFFFFF"/>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382393" y="2836455"/>
            <a:ext cx="4806837" cy="1569656"/>
          </a:xfrm>
          <a:prstGeom prst="rect">
            <a:avLst/>
          </a:prstGeom>
          <a:solidFill>
            <a:schemeClr val="tx1">
              <a:alpha val="50000"/>
            </a:schemeClr>
          </a:solidFill>
        </p:spPr>
        <p:txBody>
          <a:bodyPr wrap="square" lIns="91144" tIns="45573" rIns="91144" bIns="45573">
            <a:spAutoFit/>
          </a:bodyPr>
          <a:lstStyle/>
          <a:p>
            <a:pPr algn="ctr" defTabSz="911580">
              <a:defRPr/>
            </a:pPr>
            <a:r>
              <a:rPr lang="en-US" altLang="zh-TW" sz="32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You can keep spending and earning money for others.</a:t>
            </a:r>
            <a:endParaRPr lang="zh-TW" altLang="en-US" sz="32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Rectangle 6"/>
          <p:cNvSpPr/>
          <p:nvPr/>
        </p:nvSpPr>
        <p:spPr>
          <a:xfrm>
            <a:off x="6917787" y="2836453"/>
            <a:ext cx="5116577" cy="1569656"/>
          </a:xfrm>
          <a:prstGeom prst="rect">
            <a:avLst/>
          </a:prstGeom>
          <a:solidFill>
            <a:schemeClr val="tx1">
              <a:alpha val="50000"/>
            </a:schemeClr>
          </a:solidFill>
        </p:spPr>
        <p:txBody>
          <a:bodyPr wrap="square" lIns="91144" tIns="45573" rIns="91144" bIns="45573">
            <a:spAutoFit/>
          </a:bodyPr>
          <a:lstStyle/>
          <a:p>
            <a:pPr algn="ctr" defTabSz="911580">
              <a:defRPr/>
            </a:pPr>
            <a:r>
              <a:rPr lang="en-US" altLang="zh-TW" sz="3200" b="1" kern="0" dirty="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You can convert your spending into earning by shopping annuity.</a:t>
            </a:r>
            <a:endParaRPr lang="zh-TW" altLang="en-US" sz="3200" b="1" kern="0" dirty="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Oval 7"/>
          <p:cNvSpPr/>
          <p:nvPr/>
        </p:nvSpPr>
        <p:spPr>
          <a:xfrm>
            <a:off x="5480066" y="2836455"/>
            <a:ext cx="1134238" cy="1119352"/>
          </a:xfrm>
          <a:prstGeom prst="ellipse">
            <a:avLst/>
          </a:prstGeom>
          <a:solidFill>
            <a:srgbClr val="00B0F0"/>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144" tIns="45573" rIns="91144" bIns="45573" rtlCol="0" anchor="ctr"/>
          <a:lstStyle/>
          <a:p>
            <a:pPr algn="ctr" defTabSz="911580">
              <a:defRPr/>
            </a:pPr>
            <a:r>
              <a:rPr lang="en-US" altLang="zh-TW" b="1" kern="0" dirty="0" smtClean="0">
                <a:solidFill>
                  <a:prstClr val="white"/>
                </a:solidFill>
                <a:latin typeface="微軟正黑體" panose="020B0604030504040204" pitchFamily="34" charset="-120"/>
                <a:ea typeface="微軟正黑體" panose="020B0604030504040204" pitchFamily="34" charset="-120"/>
              </a:rPr>
              <a:t>OR</a:t>
            </a:r>
            <a:endParaRPr lang="en-US" b="1" kern="0" dirty="0">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2247563" y="4670964"/>
            <a:ext cx="7870610" cy="769437"/>
          </a:xfrm>
          <a:prstGeom prst="rect">
            <a:avLst/>
          </a:prstGeom>
        </p:spPr>
        <p:txBody>
          <a:bodyPr wrap="none" lIns="91144" tIns="45573" rIns="91144" bIns="45573">
            <a:spAutoFit/>
          </a:bodyPr>
          <a:lstStyle/>
          <a:p>
            <a:pPr defTabSz="911580">
              <a:defRPr/>
            </a:pPr>
            <a:r>
              <a:rPr lang="en-US" altLang="zh-TW" sz="4400" b="1" kern="0" cap="all"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Which WILL YOU CHOOSE?</a:t>
            </a:r>
            <a:endParaRPr lang="en-US" sz="4400" b="1" kern="0" cap="all"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797315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dobeStock_63916863.png"/>
          <p:cNvPicPr>
            <a:picLocks noChangeAspect="1"/>
          </p:cNvPicPr>
          <p:nvPr/>
        </p:nvPicPr>
        <p:blipFill rotWithShape="1">
          <a:blip r:embed="rId2" cstate="print">
            <a:extLst>
              <a:ext uri="{28A0092B-C50C-407E-A947-70E740481C1C}">
                <a14:useLocalDpi xmlns:a14="http://schemas.microsoft.com/office/drawing/2010/main"/>
              </a:ext>
            </a:extLst>
          </a:blip>
          <a:srcRect t="13734" b="23149"/>
          <a:stretch/>
        </p:blipFill>
        <p:spPr>
          <a:xfrm>
            <a:off x="260" y="-1"/>
            <a:ext cx="12188825" cy="6858001"/>
          </a:xfrm>
          <a:prstGeom prst="rect">
            <a:avLst/>
          </a:prstGeom>
        </p:spPr>
      </p:pic>
      <p:sp>
        <p:nvSpPr>
          <p:cNvPr id="6" name="Rectangle 5"/>
          <p:cNvSpPr/>
          <p:nvPr/>
        </p:nvSpPr>
        <p:spPr>
          <a:xfrm>
            <a:off x="260" y="5419728"/>
            <a:ext cx="12188825"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91148" tIns="45575" rIns="91148" bIns="45575" rtlCol="0" anchor="ctr"/>
          <a:lstStyle/>
          <a:p>
            <a:pPr algn="ctr" defTabSz="911626"/>
            <a:endParaRPr lang="en-US" sz="1900" dirty="0">
              <a:solidFill>
                <a:prstClr val="white"/>
              </a:solidFill>
              <a:latin typeface="Helvetica Regular" charset="0"/>
            </a:endParaRPr>
          </a:p>
        </p:txBody>
      </p:sp>
      <p:sp>
        <p:nvSpPr>
          <p:cNvPr id="38" name="TextBox 37"/>
          <p:cNvSpPr txBox="1"/>
          <p:nvPr/>
        </p:nvSpPr>
        <p:spPr>
          <a:xfrm>
            <a:off x="581862" y="5811506"/>
            <a:ext cx="10978134" cy="625825"/>
          </a:xfrm>
          <a:prstGeom prst="rect">
            <a:avLst/>
          </a:prstGeom>
          <a:noFill/>
        </p:spPr>
        <p:txBody>
          <a:bodyPr wrap="square" lIns="91148" tIns="45575" rIns="91148" bIns="45575" rtlCol="0">
            <a:spAutoFit/>
          </a:bodyPr>
          <a:lstStyle/>
          <a:p>
            <a:pPr algn="ctr" defTabSz="455766"/>
            <a:r>
              <a:rPr lang="en-US" sz="3500" b="1" spc="100" dirty="0">
                <a:solidFill>
                  <a:prstClr val="white"/>
                </a:solidFill>
                <a:latin typeface="Helvetica Regular" charset="0"/>
                <a:cs typeface="Helvetica Regular" charset="0"/>
              </a:rPr>
              <a:t>WHAT IF YOU HAD AN OPTION?</a:t>
            </a:r>
          </a:p>
        </p:txBody>
      </p:sp>
    </p:spTree>
    <p:extLst>
      <p:ext uri="{BB962C8B-B14F-4D97-AF65-F5344CB8AC3E}">
        <p14:creationId xmlns:p14="http://schemas.microsoft.com/office/powerpoint/2010/main" val="69878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en-US" altLang="zh-TW" sz="6000" b="1" dirty="0">
                <a:solidFill>
                  <a:schemeClr val="bg1"/>
                </a:solidFill>
                <a:latin typeface="微軟正黑體" panose="020B0604030504040204" pitchFamily="34" charset="-120"/>
                <a:ea typeface="微軟正黑體" panose="020B0604030504040204" pitchFamily="34" charset="-120"/>
              </a:rPr>
              <a:t>Your Choice, </a:t>
            </a:r>
            <a:r>
              <a:rPr lang="en-US" altLang="zh-TW" sz="6000" b="1" dirty="0">
                <a:solidFill>
                  <a:srgbClr val="FF0000"/>
                </a:solidFill>
                <a:latin typeface="微軟正黑體" panose="020B0604030504040204" pitchFamily="34" charset="-120"/>
                <a:ea typeface="微軟正黑體" panose="020B0604030504040204" pitchFamily="34" charset="-120"/>
              </a:rPr>
              <a:t>Cost, </a:t>
            </a:r>
            <a:r>
              <a:rPr lang="en-US" altLang="zh-TW" sz="6000" b="1" dirty="0">
                <a:solidFill>
                  <a:srgbClr val="FFFF00"/>
                </a:solidFill>
                <a:latin typeface="微軟正黑體" panose="020B0604030504040204" pitchFamily="34" charset="-120"/>
                <a:ea typeface="微軟正黑體" panose="020B0604030504040204" pitchFamily="34" charset="-120"/>
              </a:rPr>
              <a:t>Value</a:t>
            </a:r>
            <a:r>
              <a:rPr lang="zh-TW" altLang="en-US" sz="5600" b="1" dirty="0">
                <a:solidFill>
                  <a:srgbClr val="FFFF00"/>
                </a:solidFill>
                <a:latin typeface="微軟正黑體" panose="020B0604030504040204" pitchFamily="34" charset="-120"/>
                <a:ea typeface="微軟正黑體" panose="020B0604030504040204" pitchFamily="34" charset="-120"/>
              </a:rPr>
              <a:t/>
            </a:r>
            <a:br>
              <a:rPr lang="zh-TW" altLang="en-US" sz="5600" b="1" dirty="0">
                <a:solidFill>
                  <a:srgbClr val="FFFF00"/>
                </a:solidFill>
                <a:latin typeface="微軟正黑體" panose="020B0604030504040204" pitchFamily="34" charset="-120"/>
                <a:ea typeface="微軟正黑體" panose="020B0604030504040204" pitchFamily="34" charset="-120"/>
              </a:rPr>
            </a:br>
            <a:endParaRPr lang="zh-HK" altLang="en-US" sz="5600" b="1" dirty="0">
              <a:solidFill>
                <a:srgbClr val="FFFF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84621" y="2346167"/>
            <a:ext cx="10781456" cy="3478233"/>
          </a:xfrm>
        </p:spPr>
        <p:txBody>
          <a:bodyPr>
            <a:noAutofit/>
          </a:bodyPr>
          <a:lstStyle/>
          <a:p>
            <a:pPr marL="0" indent="0" algn="ctr">
              <a:lnSpc>
                <a:spcPct val="170000"/>
              </a:lnSpc>
              <a:buNone/>
            </a:pPr>
            <a:r>
              <a:rPr lang="en-US" altLang="zh-TW" sz="31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Wedding anniversary, Daughters</a:t>
            </a:r>
            <a:r>
              <a:rPr lang="en-US" altLang="zh-TW" sz="3100" b="1" dirty="0">
                <a:solidFill>
                  <a:srgbClr val="FF0000"/>
                </a:solidFill>
                <a:effectLst>
                  <a:outerShdw blurRad="38100" dist="38100" dir="2700000" algn="tl">
                    <a:srgbClr val="000000">
                      <a:alpha val="43137"/>
                    </a:srgbClr>
                  </a:outerShdw>
                </a:effectLst>
                <a:ea typeface="微軟正黑體" panose="020B0604030504040204" pitchFamily="34" charset="-120"/>
              </a:rPr>
              <a:t>’ </a:t>
            </a:r>
            <a:r>
              <a:rPr lang="en-US" altLang="zh-TW" sz="31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birthday, Mother</a:t>
            </a:r>
            <a:r>
              <a:rPr lang="en-US" altLang="zh-TW" sz="3100" b="1" dirty="0">
                <a:solidFill>
                  <a:srgbClr val="FF0000"/>
                </a:solidFill>
                <a:effectLst>
                  <a:outerShdw blurRad="38100" dist="38100" dir="2700000" algn="tl">
                    <a:srgbClr val="000000">
                      <a:alpha val="43137"/>
                    </a:srgbClr>
                  </a:outerShdw>
                </a:effectLst>
                <a:ea typeface="微軟正黑體" panose="020B0604030504040204" pitchFamily="34" charset="-120"/>
              </a:rPr>
              <a:t>’</a:t>
            </a:r>
            <a:r>
              <a:rPr lang="en-US" altLang="zh-TW" sz="31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s Day</a:t>
            </a:r>
          </a:p>
          <a:p>
            <a:pPr marL="0" indent="0" algn="ctr">
              <a:lnSpc>
                <a:spcPct val="170000"/>
              </a:lnSpc>
              <a:buNone/>
            </a:pPr>
            <a:endParaRPr lang="en-US" altLang="zh-TW" sz="31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70000"/>
              </a:lnSpc>
              <a:buNone/>
            </a:pPr>
            <a:r>
              <a:rPr lang="en-US" altLang="zh-TW" sz="31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Events of Market America, Market Hong Kong, </a:t>
            </a:r>
          </a:p>
          <a:p>
            <a:pPr marL="0" indent="0" algn="ctr">
              <a:lnSpc>
                <a:spcPct val="170000"/>
              </a:lnSpc>
              <a:buNone/>
            </a:pPr>
            <a:r>
              <a:rPr lang="en-US" altLang="zh-TW" sz="31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Market Taiwan, Market Singapore</a:t>
            </a:r>
            <a:r>
              <a:rPr lang="zh-TW" altLang="en-US" sz="31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lang="zh-HK" altLang="en-US" sz="3100"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33271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HK"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Your Choice</a:t>
            </a:r>
            <a:endParaRPr lang="zh-HK"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a:xfrm>
            <a:off x="1513105" y="3707309"/>
            <a:ext cx="9141620" cy="1655763"/>
          </a:xfrm>
        </p:spPr>
        <p:txBody>
          <a:bodyPr>
            <a:normAutofit/>
          </a:bodyPr>
          <a:lstStyle/>
          <a:p>
            <a:r>
              <a:rPr lang="en-US" altLang="zh-HK" sz="3100" b="1" dirty="0" err="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Kawae</a:t>
            </a:r>
            <a:r>
              <a:rPr lang="en-US" altLang="zh-HK" sz="31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Cheung</a:t>
            </a:r>
            <a:endParaRPr lang="zh-HK" altLang="en-US" sz="31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09222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HK" sz="5100" b="1" dirty="0">
                <a:solidFill>
                  <a:schemeClr val="bg1"/>
                </a:solidFill>
                <a:latin typeface="微軟正黑體" panose="020B0604030504040204" pitchFamily="34" charset="-120"/>
                <a:ea typeface="微軟正黑體" panose="020B0604030504040204" pitchFamily="34" charset="-120"/>
              </a:rPr>
              <a:t>Your Choice</a:t>
            </a:r>
            <a:endParaRPr lang="zh-HK" altLang="en-US" sz="5100" b="1" dirty="0">
              <a:solidFill>
                <a:schemeClr val="bg1"/>
              </a:solidFill>
              <a:latin typeface="微軟正黑體" panose="020B0604030504040204" pitchFamily="34" charset="-120"/>
              <a:ea typeface="微軟正黑體" panose="020B0604030504040204" pitchFamily="34" charset="-120"/>
            </a:endParaRPr>
          </a:p>
        </p:txBody>
      </p:sp>
      <p:pic>
        <p:nvPicPr>
          <p:cNvPr id="2050" name="Picture 2" descr="選擇的圖片搜尋結果"/>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646261" y="2476272"/>
            <a:ext cx="5332611" cy="3000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0066" y="2556167"/>
            <a:ext cx="2763262" cy="2821299"/>
          </a:xfrm>
          <a:prstGeom prst="rect">
            <a:avLst/>
          </a:prstGeom>
          <a:solidFill>
            <a:schemeClr val="tx1">
              <a:alpha val="50000"/>
            </a:schemeClr>
          </a:solidFill>
        </p:spPr>
        <p:txBody>
          <a:bodyPr wrap="square" lIns="91148" tIns="45575" rIns="91148" bIns="45575" rtlCol="0">
            <a:spAutoFit/>
          </a:bodyPr>
          <a:lstStyle/>
          <a:p>
            <a:pPr defTabSz="911626"/>
            <a:r>
              <a:rPr lang="en-US" sz="2500" dirty="0">
                <a:solidFill>
                  <a:prstClr val="white"/>
                </a:solidFill>
              </a:rPr>
              <a:t>You can make your own decision anytime. </a:t>
            </a:r>
          </a:p>
          <a:p>
            <a:pPr defTabSz="911626"/>
            <a:r>
              <a:rPr lang="en-US" sz="2500" dirty="0">
                <a:solidFill>
                  <a:prstClr val="white"/>
                </a:solidFill>
              </a:rPr>
              <a:t>It’s never been easy. </a:t>
            </a:r>
          </a:p>
          <a:p>
            <a:pPr defTabSz="911626"/>
            <a:r>
              <a:rPr lang="en-US" sz="2500" dirty="0">
                <a:solidFill>
                  <a:prstClr val="white"/>
                </a:solidFill>
              </a:rPr>
              <a:t>It needs effort. </a:t>
            </a:r>
          </a:p>
          <a:p>
            <a:pPr defTabSz="911626"/>
            <a:r>
              <a:rPr lang="en-US" sz="2500" dirty="0">
                <a:solidFill>
                  <a:prstClr val="white"/>
                </a:solidFill>
              </a:rPr>
              <a:t>It needs courage. </a:t>
            </a:r>
          </a:p>
        </p:txBody>
      </p:sp>
    </p:spTree>
    <p:extLst>
      <p:ext uri="{BB962C8B-B14F-4D97-AF65-F5344CB8AC3E}">
        <p14:creationId xmlns:p14="http://schemas.microsoft.com/office/powerpoint/2010/main" val="655070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HK" sz="5100" b="1" dirty="0">
                <a:solidFill>
                  <a:schemeClr val="bg1"/>
                </a:solidFill>
                <a:latin typeface="微軟正黑體" panose="020B0604030504040204" pitchFamily="34" charset="-120"/>
                <a:ea typeface="微軟正黑體" panose="020B0604030504040204" pitchFamily="34" charset="-120"/>
              </a:rPr>
              <a:t>Your Choice</a:t>
            </a:r>
            <a:endParaRPr lang="zh-HK" altLang="en-US" sz="5100" b="1" dirty="0">
              <a:solidFill>
                <a:schemeClr val="bg1"/>
              </a:solidFill>
              <a:latin typeface="微軟正黑體" panose="020B0604030504040204" pitchFamily="34" charset="-120"/>
              <a:ea typeface="微軟正黑體" panose="020B0604030504040204" pitchFamily="34" charset="-120"/>
            </a:endParaRPr>
          </a:p>
        </p:txBody>
      </p:sp>
      <p:pic>
        <p:nvPicPr>
          <p:cNvPr id="5122" name="Picture 2" descr="選擇的圖片搜尋結果"/>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58535" y="1567212"/>
            <a:ext cx="5794217" cy="43513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19813" y="2017459"/>
            <a:ext cx="4160251" cy="872047"/>
          </a:xfrm>
          <a:prstGeom prst="rect">
            <a:avLst/>
          </a:prstGeom>
          <a:noFill/>
        </p:spPr>
        <p:txBody>
          <a:bodyPr wrap="none" lIns="91148" tIns="45575" rIns="91148" bIns="45575" rtlCol="0">
            <a:spAutoFit/>
          </a:bodyPr>
          <a:lstStyle/>
          <a:p>
            <a:pPr algn="ctr" defTabSz="911626"/>
            <a:r>
              <a:rPr lang="en-US" sz="3100" dirty="0">
                <a:solidFill>
                  <a:prstClr val="white"/>
                </a:solidFill>
              </a:rPr>
              <a:t>The future will </a:t>
            </a:r>
            <a:r>
              <a:rPr lang="en-US" sz="3100" dirty="0">
                <a:solidFill>
                  <a:srgbClr val="FFFF00"/>
                </a:solidFill>
              </a:rPr>
              <a:t>CHANGE</a:t>
            </a:r>
            <a:r>
              <a:rPr lang="en-US" sz="3100" dirty="0">
                <a:solidFill>
                  <a:prstClr val="white"/>
                </a:solidFill>
              </a:rPr>
              <a:t>, </a:t>
            </a:r>
          </a:p>
          <a:p>
            <a:pPr algn="ctr" defTabSz="911626"/>
            <a:r>
              <a:rPr lang="en-US" sz="2000" dirty="0">
                <a:solidFill>
                  <a:prstClr val="white"/>
                </a:solidFill>
              </a:rPr>
              <a:t>and you get the </a:t>
            </a:r>
            <a:r>
              <a:rPr lang="en-US" sz="2000" dirty="0">
                <a:solidFill>
                  <a:srgbClr val="FFFF00"/>
                </a:solidFill>
              </a:rPr>
              <a:t>KEY</a:t>
            </a:r>
            <a:r>
              <a:rPr lang="en-US" sz="2000" dirty="0">
                <a:solidFill>
                  <a:prstClr val="white"/>
                </a:solidFill>
              </a:rPr>
              <a:t>  </a:t>
            </a:r>
          </a:p>
        </p:txBody>
      </p:sp>
      <p:sp>
        <p:nvSpPr>
          <p:cNvPr id="5" name="矩形 2"/>
          <p:cNvSpPr/>
          <p:nvPr/>
        </p:nvSpPr>
        <p:spPr>
          <a:xfrm>
            <a:off x="676778" y="1717147"/>
            <a:ext cx="5364640" cy="3908760"/>
          </a:xfrm>
          <a:prstGeom prst="rect">
            <a:avLst/>
          </a:prstGeom>
          <a:solidFill>
            <a:schemeClr val="tx1">
              <a:alpha val="50000"/>
            </a:schemeClr>
          </a:solidFill>
        </p:spPr>
        <p:txBody>
          <a:bodyPr wrap="square" lIns="91148" tIns="45575" rIns="91148" bIns="45575">
            <a:spAutoFit/>
          </a:bodyPr>
          <a:lstStyle/>
          <a:p>
            <a:pPr defTabSz="911626"/>
            <a:r>
              <a:rPr lang="en-US" altLang="zh-TW" sz="3100" b="1" dirty="0">
                <a:solidFill>
                  <a:prstClr val="white"/>
                </a:solidFill>
              </a:rPr>
              <a:t>You paid cash for your meal 10 years ago, </a:t>
            </a:r>
          </a:p>
          <a:p>
            <a:pPr defTabSz="911626"/>
            <a:r>
              <a:rPr lang="en-US" altLang="zh-TW" sz="3100" b="1" dirty="0">
                <a:solidFill>
                  <a:prstClr val="white"/>
                </a:solidFill>
              </a:rPr>
              <a:t>You pay your meal  by credit card for your meal 5 years ago, </a:t>
            </a:r>
          </a:p>
          <a:p>
            <a:pPr defTabSz="911626"/>
            <a:r>
              <a:rPr lang="en-US" altLang="zh-TW" sz="3100" b="1" dirty="0">
                <a:solidFill>
                  <a:prstClr val="white"/>
                </a:solidFill>
              </a:rPr>
              <a:t>Now, you just scan your mobile for payment</a:t>
            </a:r>
          </a:p>
          <a:p>
            <a:pPr defTabSz="911626"/>
            <a:r>
              <a:rPr lang="en-US" altLang="zh-TW" sz="3100" b="1" dirty="0">
                <a:solidFill>
                  <a:prstClr val="white"/>
                </a:solidFill>
              </a:rPr>
              <a:t>What does it mean??</a:t>
            </a:r>
            <a:r>
              <a:rPr lang="zh-TW" altLang="en-US" sz="3100" b="1" dirty="0">
                <a:solidFill>
                  <a:prstClr val="white"/>
                </a:solidFill>
              </a:rPr>
              <a:t/>
            </a:r>
            <a:br>
              <a:rPr lang="zh-TW" altLang="en-US" sz="3100" b="1" dirty="0">
                <a:solidFill>
                  <a:prstClr val="white"/>
                </a:solidFill>
              </a:rPr>
            </a:br>
            <a:endParaRPr lang="zh-TW" altLang="en-US" sz="3100" b="1" dirty="0">
              <a:solidFill>
                <a:prstClr val="white"/>
              </a:solidFill>
            </a:endParaRPr>
          </a:p>
        </p:txBody>
      </p:sp>
      <p:pic>
        <p:nvPicPr>
          <p:cNvPr id="6" name="Picture 2" descr="選擇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929985" y="4301065"/>
            <a:ext cx="2539709" cy="1603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選擇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60414">
            <a:off x="8974814" y="756664"/>
            <a:ext cx="2989243" cy="98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ctr"/>
            <a:r>
              <a:rPr lang="en-US" altLang="zh-TW" sz="6000" b="1" dirty="0">
                <a:solidFill>
                  <a:schemeClr val="bg1"/>
                </a:solidFill>
              </a:rPr>
              <a:t>Achieve the business goal by selling </a:t>
            </a:r>
            <a:r>
              <a:rPr lang="en-US" altLang="zh-TW" sz="6000" b="1" dirty="0">
                <a:solidFill>
                  <a:srgbClr val="FFFF00"/>
                </a:solidFill>
              </a:rPr>
              <a:t>TICKETS</a:t>
            </a:r>
            <a:r>
              <a:rPr lang="zh-TW" altLang="en-US" sz="6000" b="1" dirty="0">
                <a:solidFill>
                  <a:schemeClr val="bg1"/>
                </a:solidFill>
              </a:rPr>
              <a:t/>
            </a:r>
            <a:br>
              <a:rPr lang="zh-TW" altLang="en-US" sz="6000" b="1" dirty="0">
                <a:solidFill>
                  <a:schemeClr val="bg1"/>
                </a:solidFill>
              </a:rPr>
            </a:br>
            <a:endParaRPr lang="zh-HK"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9266" y="1266987"/>
            <a:ext cx="6883301" cy="5163821"/>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823" y="1295406"/>
            <a:ext cx="7038201" cy="5280025"/>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280" y="1256822"/>
            <a:ext cx="7051744" cy="5290187"/>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557" y="1266984"/>
            <a:ext cx="6950171" cy="5213986"/>
          </a:xfrm>
          <a:prstGeom prst="rect">
            <a:avLst/>
          </a:prstGeom>
        </p:spPr>
      </p:pic>
      <p:sp>
        <p:nvSpPr>
          <p:cNvPr id="3" name="內容版面配置區 2"/>
          <p:cNvSpPr>
            <a:spLocks noGrp="1"/>
          </p:cNvSpPr>
          <p:nvPr>
            <p:ph idx="1"/>
          </p:nvPr>
        </p:nvSpPr>
        <p:spPr>
          <a:xfrm>
            <a:off x="2480398" y="1238563"/>
            <a:ext cx="7219052" cy="5308446"/>
          </a:xfrm>
          <a:solidFill>
            <a:schemeClr val="accent6">
              <a:lumMod val="50000"/>
              <a:alpha val="73000"/>
            </a:schemeClr>
          </a:solidFill>
        </p:spPr>
        <p:txBody>
          <a:bodyPr>
            <a:normAutofit fontScale="40000" lnSpcReduction="20000"/>
          </a:bodyPr>
          <a:lstStyle/>
          <a:p>
            <a:pPr algn="ctr">
              <a:buFont typeface="Wingdings" panose="05000000000000000000" pitchFamily="2" charset="2"/>
              <a:buChar char="ü"/>
            </a:pPr>
            <a:endParaRPr lang="en-US" altLang="zh-TW" b="1" dirty="0">
              <a:solidFill>
                <a:schemeClr val="bg1"/>
              </a:solidFill>
            </a:endParaRPr>
          </a:p>
          <a:p>
            <a:pPr marL="0" indent="0" algn="ctr">
              <a:buNone/>
            </a:pPr>
            <a:r>
              <a:rPr lang="en-US" altLang="zh-TW" b="1" dirty="0">
                <a:solidFill>
                  <a:schemeClr val="bg1"/>
                </a:solidFill>
              </a:rPr>
              <a:t> </a:t>
            </a:r>
            <a:r>
              <a:rPr lang="zh-TW" altLang="en-US" b="1" dirty="0" smtClean="0">
                <a:solidFill>
                  <a:schemeClr val="bg1"/>
                </a:solidFill>
              </a:rPr>
              <a:t> </a:t>
            </a:r>
            <a:r>
              <a:rPr lang="en-US" altLang="zh-TW" b="1" dirty="0" smtClean="0">
                <a:solidFill>
                  <a:schemeClr val="bg1"/>
                </a:solidFill>
              </a:rPr>
              <a:t> </a:t>
            </a:r>
            <a:r>
              <a:rPr lang="en-US" altLang="zh-TW" sz="9600" b="1" dirty="0" smtClean="0">
                <a:solidFill>
                  <a:srgbClr val="FFFF00"/>
                </a:solidFill>
              </a:rPr>
              <a:t>Knowledge</a:t>
            </a:r>
            <a:r>
              <a:rPr lang="en-US" altLang="zh-TW" sz="9600" b="1" dirty="0">
                <a:solidFill>
                  <a:srgbClr val="FFFF00"/>
                </a:solidFill>
              </a:rPr>
              <a:t>, Belief, Leverage</a:t>
            </a:r>
            <a:endParaRPr lang="zh-TW" altLang="en-US" sz="9000" b="1" dirty="0">
              <a:solidFill>
                <a:srgbClr val="FFFF00"/>
              </a:solidFill>
            </a:endParaRPr>
          </a:p>
          <a:p>
            <a:pPr algn="ctr">
              <a:buFont typeface="Wingdings" panose="05000000000000000000" pitchFamily="2" charset="2"/>
              <a:buChar char="ü"/>
            </a:pPr>
            <a:r>
              <a:rPr lang="en-US" altLang="zh-TW" sz="8000" b="1" dirty="0" smtClean="0">
                <a:solidFill>
                  <a:schemeClr val="bg1"/>
                </a:solidFill>
              </a:rPr>
              <a:t>Income》HK$138,000 </a:t>
            </a:r>
            <a:r>
              <a:rPr lang="zh-TW" altLang="en-US" sz="8000" b="1" dirty="0" smtClean="0">
                <a:solidFill>
                  <a:schemeClr val="bg1"/>
                </a:solidFill>
              </a:rPr>
              <a:t> </a:t>
            </a:r>
            <a:r>
              <a:rPr lang="en-US" altLang="zh-TW" sz="8000" b="1" dirty="0">
                <a:solidFill>
                  <a:schemeClr val="bg1"/>
                </a:solidFill>
              </a:rPr>
              <a:t>residual </a:t>
            </a:r>
            <a:r>
              <a:rPr lang="en-US" altLang="zh-TW" sz="8000" b="1" dirty="0" smtClean="0">
                <a:solidFill>
                  <a:schemeClr val="bg1"/>
                </a:solidFill>
              </a:rPr>
              <a:t>income</a:t>
            </a:r>
            <a:endParaRPr lang="zh-TW" altLang="en-US" sz="8000" b="1" dirty="0">
              <a:solidFill>
                <a:schemeClr val="bg1"/>
              </a:solidFill>
            </a:endParaRPr>
          </a:p>
          <a:p>
            <a:pPr algn="ctr">
              <a:buFont typeface="Wingdings" panose="05000000000000000000" pitchFamily="2" charset="2"/>
              <a:buChar char="ü"/>
            </a:pPr>
            <a:r>
              <a:rPr lang="zh-TW" altLang="en-US" sz="8000" b="1" dirty="0">
                <a:solidFill>
                  <a:schemeClr val="bg1"/>
                </a:solidFill>
              </a:rPr>
              <a:t> </a:t>
            </a:r>
            <a:r>
              <a:rPr lang="en-US" altLang="zh-TW" sz="8000" b="1" dirty="0" smtClean="0">
                <a:solidFill>
                  <a:schemeClr val="bg1"/>
                </a:solidFill>
              </a:rPr>
              <a:t>Health</a:t>
            </a:r>
            <a:endParaRPr lang="zh-TW" altLang="en-US" sz="8000" b="1" dirty="0">
              <a:solidFill>
                <a:schemeClr val="bg1"/>
              </a:solidFill>
            </a:endParaRPr>
          </a:p>
          <a:p>
            <a:pPr algn="ctr">
              <a:buFont typeface="Wingdings" panose="05000000000000000000" pitchFamily="2" charset="2"/>
              <a:buChar char="ü"/>
            </a:pPr>
            <a:r>
              <a:rPr lang="zh-TW" altLang="en-US" sz="8000" b="1" dirty="0">
                <a:solidFill>
                  <a:schemeClr val="bg1"/>
                </a:solidFill>
              </a:rPr>
              <a:t> </a:t>
            </a:r>
            <a:r>
              <a:rPr lang="en-US" altLang="zh-TW" sz="8000" b="1" dirty="0" smtClean="0">
                <a:solidFill>
                  <a:schemeClr val="bg1"/>
                </a:solidFill>
              </a:rPr>
              <a:t>Resolving </a:t>
            </a:r>
            <a:r>
              <a:rPr lang="en-US" altLang="zh-TW" sz="8000" b="1" dirty="0">
                <a:solidFill>
                  <a:schemeClr val="bg1"/>
                </a:solidFill>
              </a:rPr>
              <a:t>liabilities</a:t>
            </a:r>
            <a:endParaRPr lang="zh-TW" altLang="en-US" sz="8000" b="1" dirty="0">
              <a:solidFill>
                <a:schemeClr val="bg1"/>
              </a:solidFill>
            </a:endParaRPr>
          </a:p>
          <a:p>
            <a:pPr algn="ctr">
              <a:buFont typeface="Wingdings" panose="05000000000000000000" pitchFamily="2" charset="2"/>
              <a:buChar char="ü"/>
            </a:pPr>
            <a:r>
              <a:rPr lang="zh-TW" altLang="en-US" sz="8000" b="1" dirty="0">
                <a:solidFill>
                  <a:schemeClr val="bg1"/>
                </a:solidFill>
              </a:rPr>
              <a:t> </a:t>
            </a:r>
            <a:r>
              <a:rPr lang="en-US" altLang="zh-TW" sz="8000" b="1" dirty="0" smtClean="0">
                <a:solidFill>
                  <a:schemeClr val="bg1"/>
                </a:solidFill>
              </a:rPr>
              <a:t>Financial security</a:t>
            </a:r>
            <a:endParaRPr lang="zh-TW" altLang="en-US" sz="8000" b="1" dirty="0">
              <a:solidFill>
                <a:schemeClr val="bg1"/>
              </a:solidFill>
            </a:endParaRPr>
          </a:p>
          <a:p>
            <a:pPr algn="ctr">
              <a:buFont typeface="Wingdings" panose="05000000000000000000" pitchFamily="2" charset="2"/>
              <a:buChar char="ü"/>
            </a:pPr>
            <a:r>
              <a:rPr lang="zh-TW" altLang="en-US" sz="8000" b="1" dirty="0">
                <a:solidFill>
                  <a:schemeClr val="bg1"/>
                </a:solidFill>
              </a:rPr>
              <a:t> </a:t>
            </a:r>
            <a:r>
              <a:rPr lang="en-US" altLang="zh-TW" sz="8000" b="1" dirty="0" smtClean="0">
                <a:solidFill>
                  <a:schemeClr val="bg1"/>
                </a:solidFill>
              </a:rPr>
              <a:t>Free Time</a:t>
            </a:r>
            <a:endParaRPr lang="zh-TW" altLang="en-US" sz="8000" b="1" dirty="0">
              <a:solidFill>
                <a:schemeClr val="bg1"/>
              </a:solidFill>
            </a:endParaRPr>
          </a:p>
          <a:p>
            <a:pPr algn="ctr">
              <a:buFont typeface="Wingdings" panose="05000000000000000000" pitchFamily="2" charset="2"/>
              <a:buChar char="ü"/>
            </a:pPr>
            <a:r>
              <a:rPr lang="zh-TW" altLang="en-US" sz="8000" b="1" dirty="0">
                <a:solidFill>
                  <a:schemeClr val="bg1"/>
                </a:solidFill>
              </a:rPr>
              <a:t> </a:t>
            </a:r>
            <a:r>
              <a:rPr lang="en-US" altLang="zh-TW" sz="8000" b="1" dirty="0" smtClean="0">
                <a:solidFill>
                  <a:schemeClr val="bg1"/>
                </a:solidFill>
              </a:rPr>
              <a:t>Early Retirement</a:t>
            </a:r>
            <a:endParaRPr lang="zh-TW" altLang="en-US" sz="8000" b="1" dirty="0">
              <a:solidFill>
                <a:schemeClr val="bg1"/>
              </a:solidFill>
            </a:endParaRPr>
          </a:p>
          <a:p>
            <a:pPr algn="ctr">
              <a:buFont typeface="Wingdings" panose="05000000000000000000" pitchFamily="2" charset="2"/>
              <a:buChar char="ü"/>
            </a:pPr>
            <a:r>
              <a:rPr lang="zh-TW" altLang="en-US" sz="8000" b="1" dirty="0">
                <a:solidFill>
                  <a:schemeClr val="bg1"/>
                </a:solidFill>
              </a:rPr>
              <a:t> </a:t>
            </a:r>
            <a:r>
              <a:rPr lang="en-US" altLang="zh-TW" sz="8000" b="1" dirty="0" smtClean="0">
                <a:solidFill>
                  <a:schemeClr val="bg1"/>
                </a:solidFill>
              </a:rPr>
              <a:t>Family Protection</a:t>
            </a:r>
            <a:endParaRPr lang="zh-TW" altLang="en-US" sz="8000" b="1" dirty="0">
              <a:solidFill>
                <a:schemeClr val="bg1"/>
              </a:solidFill>
            </a:endParaRPr>
          </a:p>
          <a:p>
            <a:pPr algn="ctr">
              <a:buFont typeface="Wingdings" panose="05000000000000000000" pitchFamily="2" charset="2"/>
              <a:buChar char="ü"/>
            </a:pPr>
            <a:r>
              <a:rPr lang="zh-TW" altLang="en-US" sz="8000" b="1" dirty="0">
                <a:solidFill>
                  <a:schemeClr val="bg1"/>
                </a:solidFill>
              </a:rPr>
              <a:t> </a:t>
            </a:r>
            <a:r>
              <a:rPr lang="en-US" altLang="zh-TW" sz="8000" b="1" dirty="0" smtClean="0">
                <a:solidFill>
                  <a:schemeClr val="bg1"/>
                </a:solidFill>
              </a:rPr>
              <a:t>Travelling Around the World</a:t>
            </a:r>
            <a:endParaRPr lang="zh-TW" altLang="en-US" sz="8000" b="1" dirty="0">
              <a:solidFill>
                <a:schemeClr val="bg1"/>
              </a:solidFill>
            </a:endParaRPr>
          </a:p>
          <a:p>
            <a:pPr algn="ctr">
              <a:buFont typeface="Wingdings" panose="05000000000000000000" pitchFamily="2" charset="2"/>
              <a:buChar char="ü"/>
            </a:pPr>
            <a:r>
              <a:rPr lang="zh-TW" altLang="en-US" sz="8000" b="1" dirty="0">
                <a:solidFill>
                  <a:schemeClr val="bg1"/>
                </a:solidFill>
              </a:rPr>
              <a:t> </a:t>
            </a:r>
            <a:r>
              <a:rPr lang="en-US" altLang="zh-TW" sz="8000" b="1" dirty="0" smtClean="0">
                <a:solidFill>
                  <a:schemeClr val="bg1"/>
                </a:solidFill>
              </a:rPr>
              <a:t>Personal Growth</a:t>
            </a:r>
            <a:endParaRPr lang="en-US" altLang="zh-TW" sz="8000" b="1" dirty="0">
              <a:solidFill>
                <a:schemeClr val="bg1"/>
              </a:solidFill>
            </a:endParaRPr>
          </a:p>
          <a:p>
            <a:pPr algn="ctr">
              <a:buFont typeface="Wingdings" panose="05000000000000000000" pitchFamily="2" charset="2"/>
              <a:buChar char="ü"/>
            </a:pPr>
            <a:endParaRPr lang="zh-HK" altLang="en-US" dirty="0"/>
          </a:p>
        </p:txBody>
      </p:sp>
    </p:spTree>
    <p:extLst>
      <p:ext uri="{BB962C8B-B14F-4D97-AF65-F5344CB8AC3E}">
        <p14:creationId xmlns:p14="http://schemas.microsoft.com/office/powerpoint/2010/main" val="967258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anim calcmode="lin" valueType="num">
                                      <p:cBhvr>
                                        <p:cTn id="31" dur="1000" fill="hold"/>
                                        <p:tgtEl>
                                          <p:spTgt spid="3">
                                            <p:bg/>
                                          </p:spTgt>
                                        </p:tgtEl>
                                        <p:attrNameLst>
                                          <p:attrName>ppt_w</p:attrName>
                                        </p:attrNameLst>
                                      </p:cBhvr>
                                      <p:tavLst>
                                        <p:tav tm="0">
                                          <p:val>
                                            <p:fltVal val="0"/>
                                          </p:val>
                                        </p:tav>
                                        <p:tav tm="100000">
                                          <p:val>
                                            <p:strVal val="#ppt_w"/>
                                          </p:val>
                                        </p:tav>
                                      </p:tavLst>
                                    </p:anim>
                                    <p:anim calcmode="lin" valueType="num">
                                      <p:cBhvr>
                                        <p:cTn id="32" dur="1000" fill="hold"/>
                                        <p:tgtEl>
                                          <p:spTgt spid="3">
                                            <p:bg/>
                                          </p:spTgt>
                                        </p:tgtEl>
                                        <p:attrNameLst>
                                          <p:attrName>ppt_h</p:attrName>
                                        </p:attrNameLst>
                                      </p:cBhvr>
                                      <p:tavLst>
                                        <p:tav tm="0">
                                          <p:val>
                                            <p:fltVal val="0"/>
                                          </p:val>
                                        </p:tav>
                                        <p:tav tm="100000">
                                          <p:val>
                                            <p:strVal val="#ppt_h"/>
                                          </p:val>
                                        </p:tav>
                                      </p:tavLst>
                                    </p:anim>
                                    <p:anim calcmode="lin" valueType="num">
                                      <p:cBhvr>
                                        <p:cTn id="33" dur="1000" fill="hold"/>
                                        <p:tgtEl>
                                          <p:spTgt spid="3">
                                            <p:bg/>
                                          </p:spTgt>
                                        </p:tgtEl>
                                        <p:attrNameLst>
                                          <p:attrName>style.rotation</p:attrName>
                                        </p:attrNameLst>
                                      </p:cBhvr>
                                      <p:tavLst>
                                        <p:tav tm="0">
                                          <p:val>
                                            <p:fltVal val="90"/>
                                          </p:val>
                                        </p:tav>
                                        <p:tav tm="100000">
                                          <p:val>
                                            <p:fltVal val="0"/>
                                          </p:val>
                                        </p:tav>
                                      </p:tavLst>
                                    </p:anim>
                                    <p:animEffect transition="in" filter="fade">
                                      <p:cBhvr>
                                        <p:cTn id="34" dur="1000"/>
                                        <p:tgtEl>
                                          <p:spTgt spid="3">
                                            <p:bg/>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p:cTn id="3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1" dur="5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2" dur="500"/>
                                        <p:tgtEl>
                                          <p:spTgt spid="3">
                                            <p:txEl>
                                              <p:pRg st="1" end="1"/>
                                            </p:tx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p:cTn id="4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2" end="2"/>
                                            </p:txEl>
                                          </p:spTgt>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p:cTn id="5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3" end="3"/>
                                            </p:txEl>
                                          </p:spTgt>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4" end="4"/>
                                            </p:tx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 calcmode="lin" valueType="num">
                                      <p:cBhvr>
                                        <p:cTn id="6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5" end="5"/>
                                            </p:txEl>
                                          </p:spTgt>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 calcmode="lin" valueType="num">
                                      <p:cBhvr>
                                        <p:cTn id="6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7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72" dur="1000"/>
                                        <p:tgtEl>
                                          <p:spTgt spid="3">
                                            <p:txEl>
                                              <p:pRg st="6" end="6"/>
                                            </p:txEl>
                                          </p:spTgt>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
                                            <p:txEl>
                                              <p:pRg st="7" end="7"/>
                                            </p:txEl>
                                          </p:spTgt>
                                        </p:tgtEl>
                                        <p:attrNameLst>
                                          <p:attrName>style.visibility</p:attrName>
                                        </p:attrNameLst>
                                      </p:cBhvr>
                                      <p:to>
                                        <p:strVal val="visible"/>
                                      </p:to>
                                    </p:set>
                                    <p:anim calcmode="lin" valueType="num">
                                      <p:cBhvr>
                                        <p:cTn id="7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78" dur="1000"/>
                                        <p:tgtEl>
                                          <p:spTgt spid="3">
                                            <p:txEl>
                                              <p:pRg st="7" end="7"/>
                                            </p:txEl>
                                          </p:spTgt>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anim calcmode="lin" valueType="num">
                                      <p:cBhvr>
                                        <p:cTn id="8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8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84" dur="1000"/>
                                        <p:tgtEl>
                                          <p:spTgt spid="3">
                                            <p:txEl>
                                              <p:pRg st="8" end="8"/>
                                            </p:tx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anim calcmode="lin" valueType="num">
                                      <p:cBhvr>
                                        <p:cTn id="87"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8"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9"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90" dur="1000"/>
                                        <p:tgtEl>
                                          <p:spTgt spid="3">
                                            <p:txEl>
                                              <p:pRg st="9" end="9"/>
                                            </p:txEl>
                                          </p:spTgt>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
                                            <p:txEl>
                                              <p:pRg st="10" end="10"/>
                                            </p:txEl>
                                          </p:spTgt>
                                        </p:tgtEl>
                                        <p:attrNameLst>
                                          <p:attrName>style.visibility</p:attrName>
                                        </p:attrNameLst>
                                      </p:cBhvr>
                                      <p:to>
                                        <p:strVal val="visible"/>
                                      </p:to>
                                    </p:set>
                                    <p:anim calcmode="lin" valueType="num">
                                      <p:cBhvr>
                                        <p:cTn id="93"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94"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95"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96"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6828" y="257444"/>
            <a:ext cx="11307784" cy="1325563"/>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TW" sz="4800" b="1" dirty="0">
                <a:ln/>
                <a:solidFill>
                  <a:schemeClr val="accent1">
                    <a:lumMod val="20000"/>
                    <a:lumOff val="80000"/>
                  </a:schemeClr>
                </a:solidFill>
                <a:latin typeface="微軟正黑體" panose="020B0604030504040204" pitchFamily="34" charset="-120"/>
                <a:ea typeface="微軟正黑體" panose="020B0604030504040204" pitchFamily="34" charset="-120"/>
              </a:rPr>
              <a:t>Choice+ Effort = Dreams Come True</a:t>
            </a:r>
            <a:endParaRPr lang="zh-TW" altLang="en-US" sz="4800" b="1" dirty="0">
              <a:ln/>
              <a:solidFill>
                <a:schemeClr val="accent1">
                  <a:lumMod val="20000"/>
                  <a:lumOff val="80000"/>
                </a:schemeClr>
              </a:solidFill>
              <a:latin typeface="微軟正黑體" panose="020B0604030504040204" pitchFamily="34" charset="-120"/>
              <a:ea typeface="微軟正黑體" panose="020B0604030504040204" pitchFamily="34" charset="-120"/>
            </a:endParaRPr>
          </a:p>
        </p:txBody>
      </p:sp>
      <p:sp>
        <p:nvSpPr>
          <p:cNvPr id="5" name="矩形 4"/>
          <p:cNvSpPr/>
          <p:nvPr/>
        </p:nvSpPr>
        <p:spPr>
          <a:xfrm>
            <a:off x="4326084" y="1675096"/>
            <a:ext cx="2042539" cy="384719"/>
          </a:xfrm>
          <a:prstGeom prst="rect">
            <a:avLst/>
          </a:prstGeom>
        </p:spPr>
        <p:txBody>
          <a:bodyPr wrap="none" lIns="91148" tIns="45575" rIns="91148" bIns="45575">
            <a:spAutoFit/>
          </a:bodyPr>
          <a:lstStyle/>
          <a:p>
            <a:pPr defTabSz="911626"/>
            <a:r>
              <a:rPr lang="en-US" altLang="zh-TW" sz="1900" b="1" dirty="0">
                <a:solidFill>
                  <a:schemeClr val="bg1"/>
                </a:solidFill>
                <a:latin typeface="Ravie" panose="04040805050809020602" pitchFamily="82" charset="0"/>
                <a:ea typeface="微軟正黑體" panose="020B0604030504040204" pitchFamily="34" charset="-120"/>
              </a:rPr>
              <a:t>DO</a:t>
            </a:r>
            <a:r>
              <a:rPr lang="zh-TW" altLang="en-US" sz="1900" b="1" dirty="0">
                <a:solidFill>
                  <a:schemeClr val="bg1"/>
                </a:solidFill>
                <a:latin typeface="Ravie" panose="04040805050809020602" pitchFamily="82" charset="0"/>
                <a:ea typeface="微軟正黑體" panose="020B0604030504040204" pitchFamily="34" charset="-120"/>
              </a:rPr>
              <a:t> </a:t>
            </a:r>
            <a:r>
              <a:rPr lang="en-US" altLang="zh-TW" sz="1900" b="1" dirty="0">
                <a:solidFill>
                  <a:schemeClr val="bg1"/>
                </a:solidFill>
                <a:latin typeface="Ravie" panose="04040805050809020602" pitchFamily="82" charset="0"/>
                <a:ea typeface="微軟正黑體" panose="020B0604030504040204" pitchFamily="34" charset="-120"/>
              </a:rPr>
              <a:t>NOTHING</a:t>
            </a:r>
          </a:p>
        </p:txBody>
      </p:sp>
      <p:sp>
        <p:nvSpPr>
          <p:cNvPr id="6" name="矩形 5"/>
          <p:cNvSpPr/>
          <p:nvPr/>
        </p:nvSpPr>
        <p:spPr>
          <a:xfrm>
            <a:off x="5605771" y="3150959"/>
            <a:ext cx="2294210" cy="384719"/>
          </a:xfrm>
          <a:prstGeom prst="rect">
            <a:avLst/>
          </a:prstGeom>
        </p:spPr>
        <p:txBody>
          <a:bodyPr wrap="none" lIns="91148" tIns="45575" rIns="91148" bIns="45575">
            <a:spAutoFit/>
          </a:bodyPr>
          <a:lstStyle/>
          <a:p>
            <a:pPr defTabSz="911626"/>
            <a:r>
              <a:rPr lang="en-US" altLang="zh-TW" sz="1900" b="1" dirty="0">
                <a:solidFill>
                  <a:schemeClr val="bg1"/>
                </a:solidFill>
                <a:latin typeface="Ravie" panose="04040805050809020602" pitchFamily="82" charset="0"/>
                <a:ea typeface="微軟正黑體" panose="020B0604030504040204" pitchFamily="34" charset="-120"/>
              </a:rPr>
              <a:t>DO ANYTHING</a:t>
            </a:r>
          </a:p>
        </p:txBody>
      </p:sp>
      <p:sp>
        <p:nvSpPr>
          <p:cNvPr id="3" name="內容版面配置區 2"/>
          <p:cNvSpPr>
            <a:spLocks noGrp="1"/>
          </p:cNvSpPr>
          <p:nvPr>
            <p:ph idx="1"/>
          </p:nvPr>
        </p:nvSpPr>
        <p:spPr>
          <a:xfrm>
            <a:off x="3514672" y="-2012494"/>
            <a:ext cx="5042810" cy="5156463"/>
          </a:xfrm>
        </p:spPr>
        <p:txBody>
          <a:bodyPr>
            <a:prstTxWarp prst="textFadeUp">
              <a:avLst>
                <a:gd name="adj" fmla="val 40435"/>
              </a:avLst>
            </a:prstTxWarp>
            <a:normAutofit/>
          </a:bodyPr>
          <a:lstStyle/>
          <a:p>
            <a:endParaRPr lang="en-US" altLang="zh-HK" sz="3500" b="1" dirty="0">
              <a:solidFill>
                <a:schemeClr val="bg1"/>
              </a:solidFill>
              <a:latin typeface="微軟正黑體" panose="020B0604030504040204" pitchFamily="34" charset="-120"/>
              <a:ea typeface="微軟正黑體" panose="020B0604030504040204" pitchFamily="34" charset="-120"/>
            </a:endParaRPr>
          </a:p>
          <a:p>
            <a:endParaRPr lang="en-US" altLang="zh-HK" sz="3500" b="1" dirty="0">
              <a:latin typeface="微軟正黑體" panose="020B0604030504040204" pitchFamily="34" charset="-120"/>
              <a:ea typeface="微軟正黑體" panose="020B0604030504040204" pitchFamily="34" charset="-120"/>
            </a:endParaRPr>
          </a:p>
          <a:p>
            <a:pPr marL="0" indent="0">
              <a:buNone/>
            </a:pPr>
            <a:r>
              <a:rPr lang="en-US" altLang="zh-TW" sz="3500" b="1" dirty="0">
                <a:ln w="13462">
                  <a:solidFill>
                    <a:schemeClr val="bg1"/>
                  </a:solidFill>
                  <a:prstDash val="solid"/>
                </a:ln>
                <a:solidFill>
                  <a:srgbClr val="00206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DO SOMETHING</a:t>
            </a:r>
          </a:p>
        </p:txBody>
      </p:sp>
    </p:spTree>
    <p:extLst>
      <p:ext uri="{BB962C8B-B14F-4D97-AF65-F5344CB8AC3E}">
        <p14:creationId xmlns:p14="http://schemas.microsoft.com/office/powerpoint/2010/main" val="2859138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04051" y="2326502"/>
            <a:ext cx="5856968" cy="4393871"/>
          </a:xfrm>
          <a:prstGeom prst="rect">
            <a:avLst/>
          </a:prstGeom>
        </p:spPr>
      </p:pic>
      <p:pic>
        <p:nvPicPr>
          <p:cNvPr id="3" name="圖片 2"/>
          <p:cNvPicPr>
            <a:picLocks noChangeAspect="1"/>
          </p:cNvPicPr>
          <p:nvPr/>
        </p:nvPicPr>
        <p:blipFill rotWithShape="1">
          <a:blip r:embed="rId3"/>
          <a:srcRect l="4014" t="8324" r="2693"/>
          <a:stretch/>
        </p:blipFill>
        <p:spPr>
          <a:xfrm rot="5400000">
            <a:off x="6436856" y="1267516"/>
            <a:ext cx="6097608" cy="4492850"/>
          </a:xfrm>
          <a:prstGeom prst="rect">
            <a:avLst/>
          </a:prstGeom>
        </p:spPr>
      </p:pic>
      <p:pic>
        <p:nvPicPr>
          <p:cNvPr id="5" name="圖片 4"/>
          <p:cNvPicPr>
            <a:picLocks noChangeAspect="1"/>
          </p:cNvPicPr>
          <p:nvPr/>
        </p:nvPicPr>
        <p:blipFill rotWithShape="1">
          <a:blip r:embed="rId4"/>
          <a:srcRect l="2842" t="12078" r="2309" b="11877"/>
          <a:stretch/>
        </p:blipFill>
        <p:spPr>
          <a:xfrm>
            <a:off x="3289530" y="155709"/>
            <a:ext cx="3355069" cy="2017947"/>
          </a:xfrm>
          <a:prstGeom prst="rect">
            <a:avLst/>
          </a:prstGeom>
        </p:spPr>
      </p:pic>
      <p:sp>
        <p:nvSpPr>
          <p:cNvPr id="6" name="AutoShape 4" descr="goal的圖片搜尋結果"/>
          <p:cNvSpPr>
            <a:spLocks noChangeAspect="1" noChangeArrowheads="1"/>
          </p:cNvSpPr>
          <p:nvPr/>
        </p:nvSpPr>
        <p:spPr bwMode="auto">
          <a:xfrm>
            <a:off x="155534" y="-144461"/>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148" tIns="45575" rIns="91148" bIns="45575" numCol="1" anchor="t" anchorCtr="0" compatLnSpc="1">
            <a:prstTxWarp prst="textNoShape">
              <a:avLst/>
            </a:prstTxWarp>
          </a:bodyPr>
          <a:lstStyle/>
          <a:p>
            <a:pPr defTabSz="911626"/>
            <a:endParaRPr lang="zh-HK" altLang="en-US" sz="1900">
              <a:solidFill>
                <a:prstClr val="black"/>
              </a:solidFill>
            </a:endParaRPr>
          </a:p>
        </p:txBody>
      </p:sp>
      <p:sp>
        <p:nvSpPr>
          <p:cNvPr id="7" name="AutoShape 6" descr="goal的圖片搜尋結果"/>
          <p:cNvSpPr>
            <a:spLocks noChangeAspect="1" noChangeArrowheads="1"/>
          </p:cNvSpPr>
          <p:nvPr/>
        </p:nvSpPr>
        <p:spPr bwMode="auto">
          <a:xfrm>
            <a:off x="308153" y="8552"/>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148" tIns="45575" rIns="91148" bIns="45575" numCol="1" anchor="t" anchorCtr="0" compatLnSpc="1">
            <a:prstTxWarp prst="textNoShape">
              <a:avLst/>
            </a:prstTxWarp>
          </a:bodyPr>
          <a:lstStyle/>
          <a:p>
            <a:pPr defTabSz="911626"/>
            <a:endParaRPr lang="zh-HK" altLang="en-US" sz="1900">
              <a:solidFill>
                <a:prstClr val="black"/>
              </a:solidFill>
            </a:endParaRPr>
          </a:p>
        </p:txBody>
      </p:sp>
      <p:pic>
        <p:nvPicPr>
          <p:cNvPr id="78856" name="Picture 8" descr="goal的圖片搜尋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2490" y="4662484"/>
            <a:ext cx="1729741" cy="173019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goal的圖片搜尋結果"/>
          <p:cNvSpPr>
            <a:spLocks noChangeAspect="1" noChangeArrowheads="1"/>
          </p:cNvSpPr>
          <p:nvPr/>
        </p:nvSpPr>
        <p:spPr bwMode="auto">
          <a:xfrm>
            <a:off x="460513" y="160952"/>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148" tIns="45575" rIns="91148" bIns="45575" numCol="1" anchor="t" anchorCtr="0" compatLnSpc="1">
            <a:prstTxWarp prst="textNoShape">
              <a:avLst/>
            </a:prstTxWarp>
          </a:bodyPr>
          <a:lstStyle/>
          <a:p>
            <a:pPr defTabSz="911626"/>
            <a:endParaRPr lang="zh-HK" altLang="en-US" sz="1900">
              <a:solidFill>
                <a:prstClr val="black"/>
              </a:solidFill>
            </a:endParaRPr>
          </a:p>
        </p:txBody>
      </p:sp>
      <p:sp>
        <p:nvSpPr>
          <p:cNvPr id="9" name="AutoShape 12" descr="goal的圖片搜尋結果"/>
          <p:cNvSpPr>
            <a:spLocks noChangeAspect="1" noChangeArrowheads="1"/>
          </p:cNvSpPr>
          <p:nvPr/>
        </p:nvSpPr>
        <p:spPr bwMode="auto">
          <a:xfrm>
            <a:off x="612615" y="312751"/>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148" tIns="45575" rIns="91148" bIns="45575" numCol="1" anchor="t" anchorCtr="0" compatLnSpc="1">
            <a:prstTxWarp prst="textNoShape">
              <a:avLst/>
            </a:prstTxWarp>
          </a:bodyPr>
          <a:lstStyle/>
          <a:p>
            <a:pPr defTabSz="911626"/>
            <a:endParaRPr lang="zh-HK" altLang="en-US" sz="1900">
              <a:solidFill>
                <a:prstClr val="black"/>
              </a:solidFill>
            </a:endParaRPr>
          </a:p>
        </p:txBody>
      </p:sp>
      <p:pic>
        <p:nvPicPr>
          <p:cNvPr id="78866" name="Picture 18" descr="goal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119" y="213399"/>
            <a:ext cx="2930991" cy="190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19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788680" y="2593487"/>
            <a:ext cx="11177294" cy="1569660"/>
          </a:xfrm>
          <a:prstGeom prst="rect">
            <a:avLst/>
          </a:prstGeom>
          <a:noFill/>
        </p:spPr>
        <p:txBody>
          <a:bodyPr wrap="square" lIns="91148" tIns="45575" rIns="91148" bIns="45575" rtlCol="0">
            <a:prstTxWarp prst="textStop">
              <a:avLst/>
            </a:prstTxWarp>
            <a:spAutoFit/>
            <a:scene3d>
              <a:camera prst="perspectiveRight"/>
              <a:lightRig rig="threePt" dir="t"/>
            </a:scene3d>
          </a:bodyPr>
          <a:lstStyle/>
          <a:p>
            <a:pPr defTabSz="911626"/>
            <a:r>
              <a:rPr lang="en-US" altLang="zh-HK" sz="9600" b="1" dirty="0">
                <a:ln w="9525">
                  <a:solidFill>
                    <a:prstClr val="white"/>
                  </a:solidFill>
                  <a:prstDash val="solid"/>
                </a:ln>
                <a:solidFill>
                  <a:schemeClr val="bg1"/>
                </a:solidFill>
                <a:effectLst>
                  <a:outerShdw blurRad="12700" dist="38100" dir="2700000" algn="tl" rotWithShape="0">
                    <a:prstClr val="white">
                      <a:lumMod val="50000"/>
                    </a:prstClr>
                  </a:outerShdw>
                  <a:reflection blurRad="6350" stA="60000" endA="900" endPos="58000" dir="5400000" sy="-100000" algn="bl" rotWithShape="0"/>
                </a:effectLst>
              </a:rPr>
              <a:t>100 ABC --- 200 ABC </a:t>
            </a:r>
            <a:endParaRPr lang="zh-HK" altLang="en-US" sz="9600" b="1" dirty="0">
              <a:ln w="9525">
                <a:solidFill>
                  <a:prstClr val="white"/>
                </a:solidFill>
                <a:prstDash val="solid"/>
              </a:ln>
              <a:solidFill>
                <a:schemeClr val="bg1"/>
              </a:solidFill>
              <a:effectLst>
                <a:outerShdw blurRad="12700" dist="38100" dir="2700000" algn="tl" rotWithShape="0">
                  <a:prstClr val="white">
                    <a:lumMod val="50000"/>
                  </a:prstClr>
                </a:outerShdw>
                <a:reflection blurRad="6350" stA="60000" endA="900" endPos="58000" dir="5400000" sy="-100000" algn="bl" rotWithShape="0"/>
              </a:effectLst>
            </a:endParaRPr>
          </a:p>
        </p:txBody>
      </p:sp>
    </p:spTree>
    <p:extLst>
      <p:ext uri="{BB962C8B-B14F-4D97-AF65-F5344CB8AC3E}">
        <p14:creationId xmlns:p14="http://schemas.microsoft.com/office/powerpoint/2010/main" val="33723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117" y="1922464"/>
            <a:ext cx="975106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0201" y="5046663"/>
            <a:ext cx="1374417" cy="366712"/>
          </a:xfrm>
          <a:prstGeom prst="rect">
            <a:avLst/>
          </a:prstGeom>
          <a:ln>
            <a:noFill/>
          </a:ln>
        </p:spPr>
        <p:style>
          <a:lnRef idx="2">
            <a:schemeClr val="dk1"/>
          </a:lnRef>
          <a:fillRef idx="1">
            <a:schemeClr val="lt1"/>
          </a:fillRef>
          <a:effectRef idx="0">
            <a:schemeClr val="dk1"/>
          </a:effectRef>
          <a:fontRef idx="minor">
            <a:schemeClr val="dk1"/>
          </a:fontRef>
        </p:style>
        <p:txBody>
          <a:bodyPr lIns="91148" tIns="45575" rIns="91148" bIns="45575" anchor="ctr"/>
          <a:lstStyle/>
          <a:p>
            <a:pPr algn="ctr" defTabSz="911626">
              <a:defRPr/>
            </a:pPr>
            <a:endParaRPr lang="en-US" sz="1900" kern="0" dirty="0">
              <a:solidFill>
                <a:srgbClr val="DDDEDD"/>
              </a:solidFill>
              <a:latin typeface="微軟正黑體" panose="020B0604030504040204" pitchFamily="34" charset="-120"/>
            </a:endParaRPr>
          </a:p>
        </p:txBody>
      </p:sp>
      <p:sp>
        <p:nvSpPr>
          <p:cNvPr id="13316" name="TextBox 2"/>
          <p:cNvSpPr txBox="1">
            <a:spLocks noChangeArrowheads="1"/>
          </p:cNvSpPr>
          <p:nvPr/>
        </p:nvSpPr>
        <p:spPr bwMode="auto">
          <a:xfrm>
            <a:off x="1169067" y="5038893"/>
            <a:ext cx="1669614"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48" tIns="45575" rIns="91148" bIns="45575">
            <a:spAutoFit/>
          </a:bodyPr>
          <a:lstStyle>
            <a:lvl1pPr defTabSz="912813">
              <a:defRPr>
                <a:solidFill>
                  <a:schemeClr val="tx1"/>
                </a:solidFill>
                <a:latin typeface="Calibri" panose="020F0502020204030204" pitchFamily="34" charset="0"/>
                <a:ea typeface="新細明體" panose="02020500000000000000" pitchFamily="18" charset="-120"/>
              </a:defRPr>
            </a:lvl1pPr>
            <a:lvl2pPr marL="742950" indent="-285750" defTabSz="912813">
              <a:defRPr>
                <a:solidFill>
                  <a:schemeClr val="tx1"/>
                </a:solidFill>
                <a:latin typeface="Calibri" panose="020F0502020204030204" pitchFamily="34" charset="0"/>
                <a:ea typeface="新細明體" panose="02020500000000000000" pitchFamily="18" charset="-120"/>
              </a:defRPr>
            </a:lvl2pPr>
            <a:lvl3pPr marL="1143000" indent="-228600" defTabSz="912813">
              <a:defRPr>
                <a:solidFill>
                  <a:schemeClr val="tx1"/>
                </a:solidFill>
                <a:latin typeface="Calibri" panose="020F0502020204030204" pitchFamily="34" charset="0"/>
                <a:ea typeface="新細明體" panose="02020500000000000000" pitchFamily="18" charset="-120"/>
              </a:defRPr>
            </a:lvl3pPr>
            <a:lvl4pPr marL="1600200" indent="-228600" defTabSz="912813">
              <a:defRPr>
                <a:solidFill>
                  <a:schemeClr val="tx1"/>
                </a:solidFill>
                <a:latin typeface="Calibri" panose="020F0502020204030204" pitchFamily="34" charset="0"/>
                <a:ea typeface="新細明體" panose="02020500000000000000" pitchFamily="18" charset="-120"/>
              </a:defRPr>
            </a:lvl4pPr>
            <a:lvl5pPr marL="2057400" indent="-228600" defTabSz="912813">
              <a:defRPr>
                <a:solidFill>
                  <a:schemeClr val="tx1"/>
                </a:solidFill>
                <a:latin typeface="Calibri" panose="020F0502020204030204" pitchFamily="34" charset="0"/>
                <a:ea typeface="新細明體" panose="02020500000000000000" pitchFamily="18" charset="-120"/>
              </a:defRPr>
            </a:lvl5pPr>
            <a:lvl6pPr marL="25146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defRPr/>
            </a:pPr>
            <a:r>
              <a:rPr lang="zh-CN" altLang="en-US" sz="800" b="1" kern="0" dirty="0">
                <a:solidFill>
                  <a:srgbClr val="042555"/>
                </a:solidFill>
                <a:latin typeface="Arial" panose="020B0604020202020204" pitchFamily="34" charset="0"/>
                <a:ea typeface="宋体" panose="02010600030101010101" pitchFamily="2" charset="-122"/>
                <a:cs typeface="Arial" panose="020B0604020202020204" pitchFamily="34" charset="0"/>
              </a:rPr>
              <a:t>全面開發業務國家（地</a:t>
            </a:r>
            <a:r>
              <a:rPr lang="zh-TW" altLang="en-US" sz="800" b="1" kern="0" dirty="0">
                <a:solidFill>
                  <a:srgbClr val="042555"/>
                </a:solidFill>
                <a:latin typeface="Arial" panose="020B0604020202020204" pitchFamily="34" charset="0"/>
                <a:ea typeface="宋体" panose="02010600030101010101" pitchFamily="2" charset="-122"/>
                <a:cs typeface="Arial" panose="020B0604020202020204" pitchFamily="34" charset="0"/>
              </a:rPr>
              <a:t>區</a:t>
            </a:r>
            <a:r>
              <a:rPr lang="zh-CN" altLang="en-US" sz="800" b="1" kern="0" dirty="0">
                <a:solidFill>
                  <a:srgbClr val="042555"/>
                </a:solidFill>
                <a:latin typeface="Arial" panose="020B0604020202020204" pitchFamily="34" charset="0"/>
                <a:ea typeface="宋体" panose="02010600030101010101" pitchFamily="2" charset="-122"/>
                <a:cs typeface="Arial" panose="020B0604020202020204" pitchFamily="34" charset="0"/>
              </a:rPr>
              <a:t>）</a:t>
            </a:r>
            <a:endParaRPr lang="en-US" altLang="zh-CN" sz="800" b="1" kern="0" dirty="0">
              <a:solidFill>
                <a:srgbClr val="042555"/>
              </a:solidFill>
              <a:latin typeface="Arial" panose="020B0604020202020204" pitchFamily="34" charset="0"/>
              <a:ea typeface="宋体" panose="02010600030101010101" pitchFamily="2" charset="-122"/>
              <a:cs typeface="Arial" panose="020B0604020202020204" pitchFamily="34" charset="0"/>
            </a:endParaRPr>
          </a:p>
          <a:p>
            <a:pPr fontAlgn="base">
              <a:spcBef>
                <a:spcPct val="0"/>
              </a:spcBef>
              <a:spcAft>
                <a:spcPct val="0"/>
              </a:spcAft>
              <a:defRPr/>
            </a:pPr>
            <a:r>
              <a:rPr lang="zh-CN" altLang="en-US" sz="800" b="1" kern="0" dirty="0">
                <a:solidFill>
                  <a:srgbClr val="042555"/>
                </a:solidFill>
                <a:latin typeface="Arial" panose="020B0604020202020204" pitchFamily="34" charset="0"/>
                <a:ea typeface="宋体" panose="02010600030101010101" pitchFamily="2" charset="-122"/>
                <a:cs typeface="Arial" panose="020B0604020202020204" pitchFamily="34" charset="0"/>
              </a:rPr>
              <a:t>新加入市場計劃國家</a:t>
            </a:r>
            <a:endParaRPr lang="en-US" altLang="en-US" sz="800" b="1" kern="0" dirty="0">
              <a:solidFill>
                <a:srgbClr val="04255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317" name="Title 1"/>
          <p:cNvSpPr txBox="1">
            <a:spLocks/>
          </p:cNvSpPr>
          <p:nvPr/>
        </p:nvSpPr>
        <p:spPr bwMode="auto">
          <a:xfrm>
            <a:off x="-3695" y="5625257"/>
            <a:ext cx="1218723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8" tIns="45573" rIns="91108" bIns="45573" anchor="ctr"/>
          <a:lstStyle>
            <a:lvl1pPr defTabSz="455613">
              <a:defRPr>
                <a:solidFill>
                  <a:schemeClr val="tx1"/>
                </a:solidFill>
                <a:latin typeface="Calibri" panose="020F0502020204030204" pitchFamily="34" charset="0"/>
                <a:ea typeface="新細明體" panose="02020500000000000000" pitchFamily="18" charset="-120"/>
              </a:defRPr>
            </a:lvl1pPr>
            <a:lvl2pPr marL="742950" indent="-285750" defTabSz="455613">
              <a:defRPr>
                <a:solidFill>
                  <a:schemeClr val="tx1"/>
                </a:solidFill>
                <a:latin typeface="Calibri" panose="020F0502020204030204" pitchFamily="34" charset="0"/>
                <a:ea typeface="新細明體" panose="02020500000000000000" pitchFamily="18" charset="-120"/>
              </a:defRPr>
            </a:lvl2pPr>
            <a:lvl3pPr marL="1143000" indent="-228600" defTabSz="455613">
              <a:defRPr>
                <a:solidFill>
                  <a:schemeClr val="tx1"/>
                </a:solidFill>
                <a:latin typeface="Calibri" panose="020F0502020204030204" pitchFamily="34" charset="0"/>
                <a:ea typeface="新細明體" panose="02020500000000000000" pitchFamily="18" charset="-120"/>
              </a:defRPr>
            </a:lvl3pPr>
            <a:lvl4pPr marL="1600200" indent="-228600" defTabSz="455613">
              <a:defRPr>
                <a:solidFill>
                  <a:schemeClr val="tx1"/>
                </a:solidFill>
                <a:latin typeface="Calibri" panose="020F0502020204030204" pitchFamily="34" charset="0"/>
                <a:ea typeface="新細明體" panose="02020500000000000000" pitchFamily="18" charset="-120"/>
              </a:defRPr>
            </a:lvl4pPr>
            <a:lvl5pPr marL="2057400" indent="-228600" defTabSz="455613">
              <a:defRPr>
                <a:solidFill>
                  <a:schemeClr val="tx1"/>
                </a:solidFill>
                <a:latin typeface="Calibri" panose="020F0502020204030204" pitchFamily="34" charset="0"/>
                <a:ea typeface="新細明體" panose="02020500000000000000" pitchFamily="18" charset="-120"/>
              </a:defRPr>
            </a:lvl5pPr>
            <a:lvl6pPr marL="25146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fontAlgn="base">
              <a:spcBef>
                <a:spcPct val="0"/>
              </a:spcBef>
              <a:spcAft>
                <a:spcPct val="0"/>
              </a:spcAft>
              <a:defRPr/>
            </a:pPr>
            <a:r>
              <a:rPr lang="en-US" altLang="zh-TW" sz="2300"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There are 10 market countries (regions) to develop the business, and seven other countries to join the emerging market plan,</a:t>
            </a:r>
          </a:p>
          <a:p>
            <a:pPr algn="ctr" fontAlgn="base">
              <a:spcBef>
                <a:spcPct val="0"/>
              </a:spcBef>
              <a:spcAft>
                <a:spcPct val="0"/>
              </a:spcAft>
              <a:defRPr/>
            </a:pPr>
            <a:r>
              <a:rPr lang="en-US" altLang="zh-TW" sz="2300"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In addition, Global.SHOP.COM can serve customers in more than 200 countries</a:t>
            </a:r>
            <a:endParaRPr lang="en-US" altLang="en-US" sz="2300" b="1" kern="0"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318" name="TextBox 22"/>
          <p:cNvSpPr txBox="1">
            <a:spLocks noChangeArrowheads="1"/>
          </p:cNvSpPr>
          <p:nvPr/>
        </p:nvSpPr>
        <p:spPr bwMode="auto">
          <a:xfrm>
            <a:off x="1005517" y="117996"/>
            <a:ext cx="28742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525" tIns="60763" rIns="121525" bIns="60763">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fontAlgn="base">
              <a:spcBef>
                <a:spcPct val="0"/>
              </a:spcBef>
              <a:spcAft>
                <a:spcPct val="0"/>
              </a:spcAft>
              <a:defRPr/>
            </a:pPr>
            <a:r>
              <a:rPr lang="en-US" altLang="zh-TW" kern="0" dirty="0" smtClean="0">
                <a:solidFill>
                  <a:srgbClr val="000000"/>
                </a:solidFill>
                <a:latin typeface="微軟正黑體" panose="020B0604030504040204" pitchFamily="34" charset="-120"/>
                <a:ea typeface="微軟正黑體" panose="020B0604030504040204" pitchFamily="34" charset="-120"/>
              </a:rPr>
              <a:t>America</a:t>
            </a:r>
            <a:endParaRPr lang="en-US" altLang="en-US" kern="0" dirty="0">
              <a:solidFill>
                <a:srgbClr val="000000"/>
              </a:solidFill>
              <a:latin typeface="微軟正黑體" panose="020B0604030504040204" pitchFamily="34" charset="-120"/>
              <a:ea typeface="微軟正黑體" panose="020B0604030504040204" pitchFamily="34" charset="-120"/>
            </a:endParaRPr>
          </a:p>
        </p:txBody>
      </p:sp>
      <p:sp>
        <p:nvSpPr>
          <p:cNvPr id="13319" name="TextBox 23"/>
          <p:cNvSpPr txBox="1">
            <a:spLocks noChangeArrowheads="1"/>
          </p:cNvSpPr>
          <p:nvPr/>
        </p:nvSpPr>
        <p:spPr bwMode="auto">
          <a:xfrm>
            <a:off x="4666830" y="105296"/>
            <a:ext cx="2874214"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525" tIns="60763" rIns="121525" bIns="60763">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fontAlgn="base">
              <a:spcBef>
                <a:spcPct val="0"/>
              </a:spcBef>
              <a:spcAft>
                <a:spcPct val="0"/>
              </a:spcAft>
              <a:defRPr/>
            </a:pPr>
            <a:r>
              <a:rPr lang="en-US" altLang="zh-TW" kern="0" dirty="0" smtClean="0">
                <a:solidFill>
                  <a:srgbClr val="000000"/>
                </a:solidFill>
                <a:latin typeface="微軟正黑體" panose="020B0604030504040204" pitchFamily="34" charset="-120"/>
                <a:ea typeface="微軟正黑體" panose="020B0604030504040204" pitchFamily="34" charset="-120"/>
              </a:rPr>
              <a:t>Europe</a:t>
            </a:r>
            <a:endParaRPr lang="en-US" altLang="en-US" kern="0" dirty="0">
              <a:solidFill>
                <a:srgbClr val="000000"/>
              </a:solidFill>
              <a:latin typeface="微軟正黑體" panose="020B0604030504040204" pitchFamily="34" charset="-120"/>
              <a:ea typeface="微軟正黑體" panose="020B0604030504040204" pitchFamily="34" charset="-120"/>
            </a:endParaRPr>
          </a:p>
        </p:txBody>
      </p:sp>
      <p:sp>
        <p:nvSpPr>
          <p:cNvPr id="13320" name="TextBox 24"/>
          <p:cNvSpPr txBox="1">
            <a:spLocks noChangeArrowheads="1"/>
          </p:cNvSpPr>
          <p:nvPr/>
        </p:nvSpPr>
        <p:spPr bwMode="auto">
          <a:xfrm>
            <a:off x="8171117" y="105296"/>
            <a:ext cx="2874214"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525" tIns="60763" rIns="121525" bIns="60763">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fontAlgn="base">
              <a:spcBef>
                <a:spcPct val="0"/>
              </a:spcBef>
              <a:spcAft>
                <a:spcPct val="0"/>
              </a:spcAft>
              <a:defRPr/>
            </a:pPr>
            <a:r>
              <a:rPr lang="en-US" altLang="zh-TW" kern="0" dirty="0" smtClean="0">
                <a:solidFill>
                  <a:srgbClr val="000000"/>
                </a:solidFill>
                <a:latin typeface="微軟正黑體" panose="020B0604030504040204" pitchFamily="34" charset="-120"/>
                <a:ea typeface="微軟正黑體" panose="020B0604030504040204" pitchFamily="34" charset="-120"/>
              </a:rPr>
              <a:t>Asia Pacific</a:t>
            </a:r>
            <a:endParaRPr lang="en-US" altLang="en-US" kern="0" dirty="0">
              <a:solidFill>
                <a:srgbClr val="000000"/>
              </a:solidFill>
              <a:latin typeface="微軟正黑體" panose="020B0604030504040204" pitchFamily="34" charset="-120"/>
              <a:ea typeface="微軟正黑體" panose="020B0604030504040204" pitchFamily="34" charset="-120"/>
            </a:endParaRPr>
          </a:p>
        </p:txBody>
      </p:sp>
      <p:pic>
        <p:nvPicPr>
          <p:cNvPr id="13321" name="Picture 1"/>
          <p:cNvPicPr>
            <a:picLocks noChangeAspect="1"/>
          </p:cNvPicPr>
          <p:nvPr/>
        </p:nvPicPr>
        <p:blipFill>
          <a:blip r:embed="rId3" cstate="print">
            <a:extLst>
              <a:ext uri="{28A0092B-C50C-407E-A947-70E740481C1C}">
                <a14:useLocalDpi xmlns:a14="http://schemas.microsoft.com/office/drawing/2010/main" val="0"/>
              </a:ext>
            </a:extLst>
          </a:blip>
          <a:srcRect b="94402"/>
          <a:stretch>
            <a:fillRect/>
          </a:stretch>
        </p:blipFill>
        <p:spPr bwMode="auto">
          <a:xfrm>
            <a:off x="570821" y="484803"/>
            <a:ext cx="11136586"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Country Flags Waving.png"/>
          <p:cNvPicPr>
            <a:picLocks noChangeAspect="1"/>
          </p:cNvPicPr>
          <p:nvPr/>
        </p:nvPicPr>
        <p:blipFill>
          <a:blip r:embed="rId4" cstate="print">
            <a:extLst>
              <a:ext uri="{28A0092B-C50C-407E-A947-70E740481C1C}">
                <a14:useLocalDpi xmlns:a14="http://schemas.microsoft.com/office/drawing/2010/main" val="0"/>
              </a:ext>
            </a:extLst>
          </a:blip>
          <a:srcRect r="68266"/>
          <a:stretch>
            <a:fillRect/>
          </a:stretch>
        </p:blipFill>
        <p:spPr bwMode="auto">
          <a:xfrm>
            <a:off x="724603" y="543092"/>
            <a:ext cx="3390017" cy="137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Country Flags Waving.png"/>
          <p:cNvPicPr>
            <a:picLocks noChangeAspect="1"/>
          </p:cNvPicPr>
          <p:nvPr/>
        </p:nvPicPr>
        <p:blipFill>
          <a:blip r:embed="rId4" cstate="print">
            <a:extLst>
              <a:ext uri="{28A0092B-C50C-407E-A947-70E740481C1C}">
                <a14:useLocalDpi xmlns:a14="http://schemas.microsoft.com/office/drawing/2010/main" val="0"/>
              </a:ext>
            </a:extLst>
          </a:blip>
          <a:srcRect l="44542" r="44971"/>
          <a:stretch>
            <a:fillRect/>
          </a:stretch>
        </p:blipFill>
        <p:spPr bwMode="auto">
          <a:xfrm>
            <a:off x="5528974" y="526078"/>
            <a:ext cx="1120483"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3" descr="Country Flags Waving.png"/>
          <p:cNvPicPr>
            <a:picLocks noChangeAspect="1"/>
          </p:cNvPicPr>
          <p:nvPr/>
        </p:nvPicPr>
        <p:blipFill>
          <a:blip r:embed="rId4" cstate="print">
            <a:extLst>
              <a:ext uri="{28A0092B-C50C-407E-A947-70E740481C1C}">
                <a14:useLocalDpi xmlns:a14="http://schemas.microsoft.com/office/drawing/2010/main" val="0"/>
              </a:ext>
            </a:extLst>
          </a:blip>
          <a:srcRect l="68201"/>
          <a:stretch>
            <a:fillRect/>
          </a:stretch>
        </p:blipFill>
        <p:spPr bwMode="auto">
          <a:xfrm>
            <a:off x="8106401" y="543092"/>
            <a:ext cx="3396365" cy="137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rot="18581875">
            <a:off x="8211122" y="4274644"/>
            <a:ext cx="415733" cy="876270"/>
          </a:xfrm>
          <a:prstGeom prst="ellipse">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148" tIns="45575" rIns="91148" bIns="45575" rtlCol="0" anchor="ctr"/>
          <a:lstStyle/>
          <a:p>
            <a:pPr algn="ctr" defTabSz="911626"/>
            <a:endParaRPr lang="en-US" sz="1900">
              <a:solidFill>
                <a:prstClr val="white"/>
              </a:solidFill>
            </a:endParaRPr>
          </a:p>
        </p:txBody>
      </p:sp>
      <p:pic>
        <p:nvPicPr>
          <p:cNvPr id="1026" name="Picture 2" descr="C:\Users\chelsiel\Desktop\12407123-The-Malaysia-flag-Stock-Photo-butt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48545">
            <a:off x="10752345" y="972022"/>
            <a:ext cx="854168" cy="530209"/>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2"/>
          <p:cNvSpPr/>
          <p:nvPr/>
        </p:nvSpPr>
        <p:spPr>
          <a:xfrm>
            <a:off x="5754309" y="2563694"/>
            <a:ext cx="5907259" cy="1323439"/>
          </a:xfrm>
          <a:prstGeom prst="rect">
            <a:avLst/>
          </a:prstGeom>
        </p:spPr>
        <p:txBody>
          <a:bodyPr wrap="none" lIns="91148" tIns="45575" rIns="91148" bIns="45575">
            <a:spAutoFit/>
          </a:bodyPr>
          <a:lstStyle/>
          <a:p>
            <a:pPr algn="ctr" defTabSz="911626"/>
            <a:r>
              <a:rPr lang="en-US" altLang="zh-TW" sz="4000" b="1" dirty="0">
                <a:solidFill>
                  <a:prstClr val="black">
                    <a:lumMod val="10000"/>
                  </a:prstClr>
                </a:solidFill>
              </a:rPr>
              <a:t>Journey of residual income</a:t>
            </a:r>
          </a:p>
          <a:p>
            <a:pPr algn="ctr" defTabSz="911626"/>
            <a:r>
              <a:rPr lang="en-US" altLang="zh-TW" sz="4000" b="1" dirty="0">
                <a:solidFill>
                  <a:prstClr val="black">
                    <a:lumMod val="10000"/>
                  </a:prstClr>
                </a:solidFill>
              </a:rPr>
              <a:t> in 33 days</a:t>
            </a:r>
            <a:endParaRPr lang="zh-HK" altLang="en-US" sz="4000" b="1" dirty="0">
              <a:solidFill>
                <a:prstClr val="black">
                  <a:lumMod val="10000"/>
                </a:prstClr>
              </a:solidFill>
            </a:endParaRPr>
          </a:p>
        </p:txBody>
      </p:sp>
    </p:spTree>
    <p:extLst>
      <p:ext uri="{BB962C8B-B14F-4D97-AF65-F5344CB8AC3E}">
        <p14:creationId xmlns:p14="http://schemas.microsoft.com/office/powerpoint/2010/main" val="3338642602"/>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Box 151"/>
          <p:cNvSpPr txBox="1"/>
          <p:nvPr/>
        </p:nvSpPr>
        <p:spPr>
          <a:xfrm>
            <a:off x="405269" y="1075371"/>
            <a:ext cx="11363379" cy="629916"/>
          </a:xfrm>
          <a:prstGeom prst="rect">
            <a:avLst/>
          </a:prstGeom>
          <a:noFill/>
        </p:spPr>
        <p:txBody>
          <a:bodyPr wrap="square" lIns="91148" tIns="45575" rIns="91148" bIns="45575" rtlCol="0">
            <a:spAutoFit/>
          </a:bodyPr>
          <a:lstStyle/>
          <a:p>
            <a:pPr algn="ctr" defTabSz="455624">
              <a:lnSpc>
                <a:spcPct val="110000"/>
              </a:lnSpc>
            </a:pPr>
            <a:r>
              <a:rPr lang="en-US" sz="1600" dirty="0">
                <a:solidFill>
                  <a:prstClr val="black"/>
                </a:solidFill>
                <a:latin typeface="Helvetica Regular" charset="0"/>
                <a:cs typeface="Helvetica Regular" charset="0"/>
              </a:rPr>
              <a:t>MARKET AMERICA | SHOP.COM IS CHANGING THE WAY THAT PEOPLE SHOP SO EVERYONE </a:t>
            </a:r>
            <a:br>
              <a:rPr lang="en-US" sz="1600" dirty="0">
                <a:solidFill>
                  <a:prstClr val="black"/>
                </a:solidFill>
                <a:latin typeface="Helvetica Regular" charset="0"/>
                <a:cs typeface="Helvetica Regular" charset="0"/>
              </a:rPr>
            </a:br>
            <a:r>
              <a:rPr lang="en-US" sz="1600" dirty="0">
                <a:solidFill>
                  <a:prstClr val="black"/>
                </a:solidFill>
                <a:latin typeface="Helvetica Regular" charset="0"/>
                <a:cs typeface="Helvetica Regular" charset="0"/>
              </a:rPr>
              <a:t>CAN BECOME FINANCIALLY INDEPENDENT BY CREATING THEIR OWN ECONOMY</a:t>
            </a:r>
          </a:p>
        </p:txBody>
      </p:sp>
      <p:sp>
        <p:nvSpPr>
          <p:cNvPr id="7" name="Rectangle 6"/>
          <p:cNvSpPr/>
          <p:nvPr/>
        </p:nvSpPr>
        <p:spPr>
          <a:xfrm>
            <a:off x="152716" y="201932"/>
            <a:ext cx="11884103" cy="708813"/>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91148" tIns="45575" rIns="91148" bIns="45575" rtlCol="0" anchor="ctr"/>
          <a:lstStyle/>
          <a:p>
            <a:pPr algn="ctr" defTabSz="911626"/>
            <a:endParaRPr lang="en-US" sz="1900" dirty="0">
              <a:solidFill>
                <a:prstClr val="white"/>
              </a:solidFill>
              <a:latin typeface="Helvetica Regular" charset="0"/>
            </a:endParaRPr>
          </a:p>
        </p:txBody>
      </p:sp>
      <p:sp>
        <p:nvSpPr>
          <p:cNvPr id="124" name="TextBox 123"/>
          <p:cNvSpPr txBox="1"/>
          <p:nvPr/>
        </p:nvSpPr>
        <p:spPr>
          <a:xfrm>
            <a:off x="260" y="280311"/>
            <a:ext cx="12188825" cy="584776"/>
          </a:xfrm>
          <a:prstGeom prst="rect">
            <a:avLst/>
          </a:prstGeom>
          <a:noFill/>
        </p:spPr>
        <p:txBody>
          <a:bodyPr wrap="square" lIns="91148" tIns="45575" rIns="91148" bIns="45575" rtlCol="0">
            <a:spAutoFit/>
          </a:bodyPr>
          <a:lstStyle/>
          <a:p>
            <a:pPr algn="ctr" defTabSz="455766"/>
            <a:r>
              <a:rPr lang="en-US" sz="3200" b="1" dirty="0">
                <a:solidFill>
                  <a:prstClr val="white"/>
                </a:solidFill>
                <a:latin typeface="Helvetica Regular" charset="0"/>
                <a:cs typeface="Helvetica Regular" charset="0"/>
              </a:rPr>
              <a:t>EARNED OVER ONE MILLION DOLLARS IN COMMISSIONS</a:t>
            </a:r>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28800"/>
            <a:ext cx="12185778" cy="5029200"/>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28800"/>
            <a:ext cx="12185778" cy="50292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7" y="1828800"/>
            <a:ext cx="12185778" cy="502920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7" y="1828800"/>
            <a:ext cx="12185778" cy="5029200"/>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7" y="1828800"/>
            <a:ext cx="12185778" cy="502920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7" y="1828800"/>
            <a:ext cx="12185778" cy="5029200"/>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7" y="1828800"/>
            <a:ext cx="12185778" cy="50292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7" y="1828800"/>
            <a:ext cx="12185778" cy="5029200"/>
          </a:xfrm>
          <a:prstGeom prst="rect">
            <a:avLst/>
          </a:prstGeom>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0" name="Picture 4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3" name="Picture 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7" name="Picture 5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59" name="Picture 5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0" name="Picture 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1" name="Picture 6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2" name="Picture 6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3" name="Picture 6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047" y="1828800"/>
            <a:ext cx="12185778" cy="5029200"/>
          </a:xfrm>
          <a:prstGeom prst="rect">
            <a:avLst/>
          </a:prstGeom>
        </p:spPr>
      </p:pic>
      <p:pic>
        <p:nvPicPr>
          <p:cNvPr id="64" name="Picture 6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5" name="Picture 6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6" name="Picture 6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7" name="Picture 6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69" name="Picture 6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70" name="Picture 6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71" name="Picture 7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72" name="Picture 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73" name="Picture 7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74" name="Picture 7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75" name="Picture 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pic>
        <p:nvPicPr>
          <p:cNvPr id="76" name="Picture 75"/>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6094" y="1828800"/>
            <a:ext cx="12185778" cy="5029200"/>
          </a:xfrm>
          <a:prstGeom prst="rect">
            <a:avLst/>
          </a:prstGeom>
        </p:spPr>
      </p:pic>
    </p:spTree>
    <p:extLst>
      <p:ext uri="{BB962C8B-B14F-4D97-AF65-F5344CB8AC3E}">
        <p14:creationId xmlns:p14="http://schemas.microsoft.com/office/powerpoint/2010/main" val="3077803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fade">
                                      <p:cBhvr>
                                        <p:cTn id="123" dur="500"/>
                                        <p:tgtEl>
                                          <p:spTgt spid="71"/>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500"/>
                                        <p:tgtEl>
                                          <p:spTgt spid="72"/>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fade">
                                      <p:cBhvr>
                                        <p:cTn id="131" dur="500"/>
                                        <p:tgtEl>
                                          <p:spTgt spid="73"/>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fade">
                                      <p:cBhvr>
                                        <p:cTn id="135" dur="500"/>
                                        <p:tgtEl>
                                          <p:spTgt spid="74"/>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fade">
                                      <p:cBhvr>
                                        <p:cTn id="139" dur="500"/>
                                        <p:tgtEl>
                                          <p:spTgt spid="75"/>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內容版面配置區 2"/>
          <p:cNvSpPr>
            <a:spLocks noGrp="1"/>
          </p:cNvSpPr>
          <p:nvPr>
            <p:ph idx="1"/>
          </p:nvPr>
        </p:nvSpPr>
        <p:spPr>
          <a:xfrm>
            <a:off x="1574393" y="2190047"/>
            <a:ext cx="8742189" cy="3554538"/>
          </a:xfrm>
          <a:solidFill>
            <a:schemeClr val="tx1">
              <a:alpha val="50000"/>
            </a:schemeClr>
          </a:solidFill>
        </p:spPr>
        <p:txBody>
          <a:bodyPr>
            <a:noAutofit/>
          </a:bodyPr>
          <a:lstStyle/>
          <a:p>
            <a:pPr marL="0" indent="0" algn="ctr">
              <a:buNone/>
            </a:pPr>
            <a:r>
              <a:rPr lang="en-US" altLang="zh-TW" sz="4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More effort </a:t>
            </a:r>
            <a:r>
              <a:rPr lang="en-US"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you</a:t>
            </a:r>
            <a:r>
              <a:rPr lang="en-US" altLang="zh-TW" sz="4000" b="1" dirty="0">
                <a:solidFill>
                  <a:schemeClr val="bg1"/>
                </a:solidFill>
                <a:effectLst>
                  <a:outerShdw blurRad="38100" dist="38100" dir="2700000" algn="tl">
                    <a:srgbClr val="000000">
                      <a:alpha val="43137"/>
                    </a:srgbClr>
                  </a:outerShdw>
                </a:effectLst>
                <a:ea typeface="微軟正黑體" panose="020B0604030504040204" pitchFamily="34" charset="-120"/>
              </a:rPr>
              <a:t>’</a:t>
            </a:r>
            <a:r>
              <a:rPr lang="en-US"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ve paid, </a:t>
            </a:r>
            <a:r>
              <a:rPr lang="en-US" altLang="zh-TW"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more fortunate</a:t>
            </a:r>
            <a:r>
              <a:rPr lang="en-US"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you</a:t>
            </a:r>
            <a:r>
              <a:rPr lang="en-US" altLang="zh-TW" sz="4000" b="1" dirty="0">
                <a:solidFill>
                  <a:schemeClr val="bg1"/>
                </a:solidFill>
                <a:effectLst>
                  <a:outerShdw blurRad="38100" dist="38100" dir="2700000" algn="tl">
                    <a:srgbClr val="000000">
                      <a:alpha val="43137"/>
                    </a:srgbClr>
                  </a:outerShdw>
                </a:effectLst>
                <a:ea typeface="微軟正黑體" panose="020B0604030504040204" pitchFamily="34" charset="-120"/>
              </a:rPr>
              <a:t>’</a:t>
            </a:r>
            <a:r>
              <a:rPr lang="en-US"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ll get </a:t>
            </a:r>
          </a:p>
          <a:p>
            <a:pPr marL="0" indent="0" algn="ctr">
              <a:buNone/>
            </a:pPr>
            <a:endParaRPr lang="en-US"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buNone/>
            </a:pPr>
            <a:r>
              <a:rPr lang="en-US"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The </a:t>
            </a:r>
            <a:r>
              <a:rPr lang="en-US" altLang="zh-TW" sz="4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more gratefulness</a:t>
            </a:r>
            <a:r>
              <a:rPr lang="en-US"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the </a:t>
            </a:r>
            <a:r>
              <a:rPr lang="en-US" altLang="zh-TW"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more happiness</a:t>
            </a:r>
            <a:endParaRPr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59586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戴艾克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r="5047"/>
          <a:stretch/>
        </p:blipFill>
        <p:spPr bwMode="auto">
          <a:xfrm>
            <a:off x="361" y="28"/>
            <a:ext cx="4638505" cy="685799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4638525" y="0"/>
            <a:ext cx="75503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911626">
              <a:defRPr/>
            </a:pPr>
            <a:endParaRPr lang="en-US" sz="1900">
              <a:solidFill>
                <a:prstClr val="white"/>
              </a:solidFill>
            </a:endParaRPr>
          </a:p>
        </p:txBody>
      </p:sp>
      <p:sp>
        <p:nvSpPr>
          <p:cNvPr id="3" name="內容版面配置區 2"/>
          <p:cNvSpPr>
            <a:spLocks noGrp="1"/>
          </p:cNvSpPr>
          <p:nvPr>
            <p:ph idx="1"/>
          </p:nvPr>
        </p:nvSpPr>
        <p:spPr>
          <a:xfrm>
            <a:off x="4699154" y="1612739"/>
            <a:ext cx="7429529" cy="3858768"/>
          </a:xfrm>
        </p:spPr>
        <p:txBody>
          <a:bodyPr>
            <a:noAutofit/>
          </a:bodyPr>
          <a:lstStyle/>
          <a:p>
            <a:pPr marL="0" indent="0">
              <a:buNone/>
            </a:pPr>
            <a:r>
              <a:rPr lang="en-US" altLang="zh-CN" sz="4000" b="1" dirty="0">
                <a:solidFill>
                  <a:schemeClr val="bg1"/>
                </a:solidFill>
                <a:latin typeface="微軟正黑體" panose="020B0604030504040204" pitchFamily="34" charset="-120"/>
                <a:ea typeface="微軟正黑體" panose="020B0604030504040204" pitchFamily="34" charset="-120"/>
              </a:rPr>
              <a:t>Your life is made up of an infinite amount of choices of today, not the past.——</a:t>
            </a:r>
            <a:r>
              <a:rPr lang="en-US" altLang="zh-TW" sz="4000" b="1" dirty="0" err="1">
                <a:solidFill>
                  <a:schemeClr val="bg1"/>
                </a:solidFill>
                <a:latin typeface="微軟正黑體" panose="020B0604030504040204" pitchFamily="34" charset="-120"/>
                <a:ea typeface="微軟正黑體" panose="020B0604030504040204" pitchFamily="34" charset="-120"/>
              </a:rPr>
              <a:t>Deák</a:t>
            </a:r>
            <a:r>
              <a:rPr lang="en-US" altLang="zh-TW" sz="4000" b="1" dirty="0">
                <a:solidFill>
                  <a:schemeClr val="bg1"/>
                </a:solidFill>
                <a:latin typeface="微軟正黑體" panose="020B0604030504040204" pitchFamily="34" charset="-120"/>
                <a:ea typeface="微軟正黑體" panose="020B0604030504040204" pitchFamily="34" charset="-120"/>
              </a:rPr>
              <a:t> </a:t>
            </a:r>
            <a:r>
              <a:rPr lang="en-US" altLang="zh-TW" sz="4000" b="1" dirty="0" err="1">
                <a:solidFill>
                  <a:schemeClr val="bg1"/>
                </a:solidFill>
                <a:latin typeface="微軟正黑體" panose="020B0604030504040204" pitchFamily="34" charset="-120"/>
                <a:ea typeface="微軟正黑體" panose="020B0604030504040204" pitchFamily="34" charset="-120"/>
              </a:rPr>
              <a:t>Ferenc</a:t>
            </a:r>
            <a:endParaRPr lang="zh-TW" altLang="en-US" sz="4000" b="1" dirty="0">
              <a:solidFill>
                <a:schemeClr val="bg1"/>
              </a:solidFill>
              <a:latin typeface="微軟正黑體" panose="020B0604030504040204" pitchFamily="34" charset="-120"/>
              <a:ea typeface="微軟正黑體" panose="020B0604030504040204" pitchFamily="34" charset="-120"/>
            </a:endParaRPr>
          </a:p>
          <a:p>
            <a:pPr marL="0" indent="0">
              <a:buNone/>
            </a:pPr>
            <a:endParaRPr lang="zh-HK" altLang="en-US" sz="4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2726940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49210" y="275154"/>
            <a:ext cx="10087250" cy="707887"/>
          </a:xfrm>
          <a:prstGeom prst="rect">
            <a:avLst/>
          </a:prstGeom>
        </p:spPr>
        <p:txBody>
          <a:bodyPr wrap="none" lIns="91148" tIns="45575" rIns="91148" bIns="45575">
            <a:spAutoFit/>
            <a:scene3d>
              <a:camera prst="orthographicFront"/>
              <a:lightRig rig="harsh" dir="t"/>
            </a:scene3d>
            <a:sp3d extrusionH="57150" prstMaterial="matte">
              <a:bevelT w="63500" h="12700" prst="angle"/>
              <a:contourClr>
                <a:schemeClr val="bg1">
                  <a:lumMod val="65000"/>
                </a:schemeClr>
              </a:contourClr>
            </a:sp3d>
          </a:bodyPr>
          <a:lstStyle/>
          <a:p>
            <a:pPr defTabSz="911626"/>
            <a:r>
              <a:rPr lang="en-US" altLang="zh-TW" sz="4000" b="1" dirty="0">
                <a:ln/>
                <a:solidFill>
                  <a:prstClr val="white"/>
                </a:solidFill>
              </a:rPr>
              <a:t>We make choices in every single minute in life.</a:t>
            </a:r>
            <a:endParaRPr lang="zh-HK" altLang="en-US" sz="4000" b="1" dirty="0">
              <a:ln/>
              <a:solidFill>
                <a:prstClr val="white"/>
              </a:solidFill>
            </a:endParaRPr>
          </a:p>
        </p:txBody>
      </p:sp>
      <p:pic>
        <p:nvPicPr>
          <p:cNvPr id="3" name="圖片 2" descr="Free illustration: &lt;strong&gt;Think&lt;/strong&gt; About, Salaried Worker - Free Image on Pixabay - 11848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39" y="1290555"/>
            <a:ext cx="3525662" cy="5312004"/>
          </a:xfrm>
          <a:prstGeom prst="rect">
            <a:avLst/>
          </a:prstGeom>
        </p:spPr>
      </p:pic>
      <p:pic>
        <p:nvPicPr>
          <p:cNvPr id="4098" name="Picture 2" descr="choice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401" y="1847656"/>
            <a:ext cx="6978258" cy="465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881835"/>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39411" y="1885261"/>
            <a:ext cx="11085870" cy="4351339"/>
          </a:xfrm>
        </p:spPr>
        <p:txBody>
          <a:bodyPr/>
          <a:lstStyle/>
          <a:p>
            <a:r>
              <a:rPr lang="en-US" altLang="zh-TW" sz="4000" b="1" dirty="0">
                <a:solidFill>
                  <a:schemeClr val="bg1"/>
                </a:solidFill>
              </a:rPr>
              <a:t>2018 Market Hong Kong Annual Convention Ticket</a:t>
            </a:r>
            <a:endParaRPr lang="zh-TW" altLang="en-US" sz="4000" b="1" dirty="0">
              <a:solidFill>
                <a:schemeClr val="bg1"/>
              </a:solidFill>
            </a:endParaRPr>
          </a:p>
          <a:p>
            <a:endParaRPr lang="zh-HK" altLang="en-US" dirty="0"/>
          </a:p>
        </p:txBody>
      </p:sp>
    </p:spTree>
    <p:extLst>
      <p:ext uri="{BB962C8B-B14F-4D97-AF65-F5344CB8AC3E}">
        <p14:creationId xmlns:p14="http://schemas.microsoft.com/office/powerpoint/2010/main" val="1994607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20495"/>
          <a:stretch/>
        </p:blipFill>
        <p:spPr>
          <a:xfrm>
            <a:off x="2384624" y="2482205"/>
            <a:ext cx="7190759" cy="4045856"/>
          </a:xfrm>
          <a:prstGeom prst="rect">
            <a:avLst/>
          </a:prstGeom>
        </p:spPr>
      </p:pic>
      <p:sp>
        <p:nvSpPr>
          <p:cNvPr id="5" name="矩形 4"/>
          <p:cNvSpPr/>
          <p:nvPr/>
        </p:nvSpPr>
        <p:spPr>
          <a:xfrm>
            <a:off x="712787" y="282691"/>
            <a:ext cx="10962864" cy="1184939"/>
          </a:xfrm>
          <a:prstGeom prst="rect">
            <a:avLst/>
          </a:prstGeom>
          <a:noFill/>
        </p:spPr>
        <p:txBody>
          <a:bodyPr wrap="none" lIns="91148" tIns="45575" rIns="91148" bIns="45575">
            <a:spAutoFit/>
            <a:scene3d>
              <a:camera prst="orthographicFront"/>
              <a:lightRig rig="harsh" dir="t"/>
            </a:scene3d>
            <a:sp3d extrusionH="57150" prstMaterial="matte">
              <a:bevelT w="63500" h="12700" prst="angle"/>
              <a:contourClr>
                <a:schemeClr val="bg1">
                  <a:lumMod val="65000"/>
                </a:schemeClr>
              </a:contourClr>
            </a:sp3d>
          </a:bodyPr>
          <a:lstStyle/>
          <a:p>
            <a:pPr algn="ctr" defTabSz="911626"/>
            <a:r>
              <a:rPr lang="en-US" altLang="zh-TW" sz="7100" b="1" dirty="0">
                <a:ln/>
                <a:solidFill>
                  <a:prstClr val="white"/>
                </a:solidFill>
              </a:rPr>
              <a:t>Wish You Dream Come True!</a:t>
            </a:r>
            <a:endParaRPr lang="zh-TW" altLang="en-US" sz="7100" b="1" dirty="0">
              <a:ln/>
              <a:solidFill>
                <a:prstClr val="white"/>
              </a:solidFill>
            </a:endParaRPr>
          </a:p>
        </p:txBody>
      </p:sp>
    </p:spTree>
    <p:extLst>
      <p:ext uri="{BB962C8B-B14F-4D97-AF65-F5344CB8AC3E}">
        <p14:creationId xmlns:p14="http://schemas.microsoft.com/office/powerpoint/2010/main" val="5467279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72" y="0"/>
            <a:ext cx="1218882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148" tIns="45575" rIns="91148" bIns="45575" rtlCol="0" anchor="ctr"/>
          <a:lstStyle/>
          <a:p>
            <a:pPr algn="ctr" defTabSz="911626"/>
            <a:endParaRPr lang="en-US" sz="1900">
              <a:solidFill>
                <a:prstClr val="white"/>
              </a:solidFill>
            </a:endParaRPr>
          </a:p>
        </p:txBody>
      </p:sp>
      <p:pic>
        <p:nvPicPr>
          <p:cNvPr id="8194" name="Picture 2" descr="Eleanor Roosevelt的圖片搜尋結果"/>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a:stretch/>
        </p:blipFill>
        <p:spPr bwMode="auto">
          <a:xfrm>
            <a:off x="389" y="24"/>
            <a:ext cx="12188805"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2160"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4768018" y="1065863"/>
            <a:ext cx="7304953" cy="4726276"/>
          </a:xfrm>
        </p:spPr>
        <p:txBody>
          <a:bodyPr anchor="ctr">
            <a:normAutofit/>
          </a:bodyPr>
          <a:lstStyle/>
          <a:p>
            <a:r>
              <a:rPr lang="en-US" altLang="zh-TW" sz="3100" b="1" dirty="0">
                <a:solidFill>
                  <a:schemeClr val="bg1"/>
                </a:solidFill>
              </a:rPr>
              <a:t>“One's philosophy is not best expressed in words; it is expressed in the choices one makes. In the long run, we shape our lives, and we shape ourselves. T</a:t>
            </a:r>
            <a:r>
              <a:rPr lang="en-US" altLang="zh-TW" sz="3100" b="1" dirty="0">
                <a:solidFill>
                  <a:srgbClr val="FFFF00"/>
                </a:solidFill>
              </a:rPr>
              <a:t>he process never ends until we die. </a:t>
            </a:r>
            <a:r>
              <a:rPr lang="en-US" altLang="zh-TW" sz="3100" b="1" dirty="0">
                <a:solidFill>
                  <a:schemeClr val="bg1"/>
                </a:solidFill>
              </a:rPr>
              <a:t>And the choices we make are ultimately our own responsibility”</a:t>
            </a:r>
          </a:p>
          <a:p>
            <a:r>
              <a:rPr lang="zh-TW" altLang="en-US" sz="3100" b="1" dirty="0">
                <a:solidFill>
                  <a:schemeClr val="bg1"/>
                </a:solidFill>
              </a:rPr>
              <a:t>──</a:t>
            </a:r>
            <a:r>
              <a:rPr lang="en-US" altLang="zh-TW" sz="3100" b="1" dirty="0">
                <a:solidFill>
                  <a:schemeClr val="bg1"/>
                </a:solidFill>
              </a:rPr>
              <a:t>  Eleanor Roosevelt</a:t>
            </a:r>
            <a:endParaRPr lang="zh-HK" altLang="en-US" sz="3100" b="1" dirty="0">
              <a:solidFill>
                <a:schemeClr val="bg1"/>
              </a:solidFill>
            </a:endParaRPr>
          </a:p>
        </p:txBody>
      </p:sp>
    </p:spTree>
    <p:extLst>
      <p:ext uri="{BB962C8B-B14F-4D97-AF65-F5344CB8AC3E}">
        <p14:creationId xmlns:p14="http://schemas.microsoft.com/office/powerpoint/2010/main" val="1586617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72311" y="256678"/>
            <a:ext cx="5935151" cy="1015663"/>
          </a:xfrm>
          <a:prstGeom prst="rect">
            <a:avLst/>
          </a:prstGeom>
        </p:spPr>
        <p:txBody>
          <a:bodyPr wrap="none" lIns="91148" tIns="45575" rIns="91148" bIns="45575">
            <a:spAutoFit/>
          </a:bodyPr>
          <a:lstStyle/>
          <a:p>
            <a:pPr defTabSz="911626"/>
            <a:r>
              <a:rPr lang="en-US" altLang="zh-HK" sz="6000" b="1" dirty="0">
                <a:solidFill>
                  <a:prstClr val="white"/>
                </a:solidFill>
              </a:rPr>
              <a:t>Your Choice– </a:t>
            </a:r>
            <a:r>
              <a:rPr lang="en-US" altLang="zh-HK" sz="6000" b="1" dirty="0">
                <a:solidFill>
                  <a:srgbClr val="FFFF00"/>
                </a:solidFill>
                <a:latin typeface="AR DARLING" panose="02000000000000000000" pitchFamily="2" charset="0"/>
              </a:rPr>
              <a:t>WHY</a:t>
            </a:r>
            <a:r>
              <a:rPr lang="en-US" altLang="zh-HK" sz="6000" b="1" dirty="0">
                <a:solidFill>
                  <a:srgbClr val="FFFF00"/>
                </a:solidFill>
              </a:rPr>
              <a:t> </a:t>
            </a:r>
            <a:endParaRPr lang="zh-HK" altLang="en-US" sz="6000" b="1" dirty="0">
              <a:solidFill>
                <a:srgbClr val="FFFF00"/>
              </a:solidFill>
            </a:endParaRPr>
          </a:p>
        </p:txBody>
      </p:sp>
      <p:pic>
        <p:nvPicPr>
          <p:cNvPr id="6146" name="Picture 2" descr="相關圖片"/>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artisticGlowEdges/>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70672" y="1291476"/>
            <a:ext cx="8227790" cy="548662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784246" y="1404858"/>
            <a:ext cx="1227470" cy="424207"/>
          </a:xfrm>
          <a:prstGeom prst="rect">
            <a:avLst/>
          </a:prstGeom>
        </p:spPr>
        <p:txBody>
          <a:bodyPr wrap="square" lIns="91148" tIns="45575" rIns="91148" bIns="45575">
            <a:prstTxWarp prst="textFadeUp">
              <a:avLst>
                <a:gd name="adj" fmla="val 34100"/>
              </a:avLst>
            </a:prstTxWarp>
            <a:spAutoFit/>
          </a:bodyPr>
          <a:lstStyle/>
          <a:p>
            <a:pPr defTabSz="911626"/>
            <a:r>
              <a:rPr lang="en-US" altLang="zh-HK" sz="1100" dirty="0">
                <a:ln w="0"/>
                <a:solidFill>
                  <a:srgbClr val="92D050"/>
                </a:solidFill>
                <a:effectLst>
                  <a:outerShdw blurRad="38100" dist="19050" dir="2700000" algn="tl" rotWithShape="0">
                    <a:prstClr val="black">
                      <a:alpha val="40000"/>
                    </a:prstClr>
                  </a:outerShdw>
                </a:effectLst>
                <a:latin typeface="AR DARLING" panose="02000000000000000000" pitchFamily="2" charset="0"/>
              </a:rPr>
              <a:t>WHY</a:t>
            </a:r>
            <a:endParaRPr lang="zh-HK" altLang="en-US" sz="1500" dirty="0">
              <a:ln w="0"/>
              <a:solidFill>
                <a:srgbClr val="92D050"/>
              </a:solidFill>
              <a:effectLst>
                <a:outerShdw blurRad="38100" dist="19050" dir="2700000" algn="tl" rotWithShape="0">
                  <a:prstClr val="black">
                    <a:alpha val="40000"/>
                  </a:prstClr>
                </a:outerShdw>
              </a:effectLst>
              <a:latin typeface="AR DARLING" panose="02000000000000000000" pitchFamily="2" charset="0"/>
            </a:endParaRPr>
          </a:p>
        </p:txBody>
      </p:sp>
    </p:spTree>
    <p:extLst>
      <p:ext uri="{BB962C8B-B14F-4D97-AF65-F5344CB8AC3E}">
        <p14:creationId xmlns:p14="http://schemas.microsoft.com/office/powerpoint/2010/main" val="253151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HK" sz="5100" dirty="0">
                <a:solidFill>
                  <a:schemeClr val="bg1"/>
                </a:solidFill>
                <a:latin typeface="微軟正黑體" panose="020B0604030504040204" pitchFamily="34" charset="-120"/>
                <a:ea typeface="微軟正黑體" panose="020B0604030504040204" pitchFamily="34" charset="-120"/>
              </a:rPr>
              <a:t>Your Choice</a:t>
            </a:r>
            <a:endParaRPr lang="zh-HK" altLang="en-US" sz="5100" b="1" dirty="0">
              <a:solidFill>
                <a:schemeClr val="bg1"/>
              </a:solidFill>
              <a:latin typeface="微軟正黑體" panose="020B0604030504040204" pitchFamily="34" charset="-120"/>
              <a:ea typeface="微軟正黑體" panose="020B0604030504040204" pitchFamily="34" charset="-120"/>
            </a:endParaRPr>
          </a:p>
        </p:txBody>
      </p:sp>
      <p:pic>
        <p:nvPicPr>
          <p:cNvPr id="16390" name="Picture 6"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27" y="1690697"/>
            <a:ext cx="11185952" cy="4790235"/>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630649" y="4826525"/>
            <a:ext cx="1395586" cy="893296"/>
          </a:xfrm>
        </p:spPr>
        <p:txBody>
          <a:bodyPr>
            <a:noAutofit/>
          </a:bodyPr>
          <a:lstStyle/>
          <a:p>
            <a:endParaRPr lang="en-US" altLang="zh-TW" sz="19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endParaRPr>
          </a:p>
          <a:p>
            <a:pPr marL="0" indent="0">
              <a:buNone/>
            </a:pPr>
            <a:r>
              <a:rPr lang="en-US" altLang="zh-TW"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rPr>
              <a:t>Born</a:t>
            </a:r>
            <a:endParaRPr lang="zh-TW" alt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endParaRPr>
          </a:p>
          <a:p>
            <a:pPr marL="0" indent="0">
              <a:buNone/>
            </a:pPr>
            <a:endParaRPr lang="zh-HK" altLang="en-US" sz="19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endParaRPr>
          </a:p>
        </p:txBody>
      </p:sp>
      <p:sp>
        <p:nvSpPr>
          <p:cNvPr id="12" name="矩形 11"/>
          <p:cNvSpPr/>
          <p:nvPr/>
        </p:nvSpPr>
        <p:spPr>
          <a:xfrm>
            <a:off x="9834692" y="1885529"/>
            <a:ext cx="1852968" cy="933603"/>
          </a:xfrm>
          <a:prstGeom prst="rect">
            <a:avLst/>
          </a:prstGeom>
        </p:spPr>
        <p:txBody>
          <a:bodyPr wrap="square" lIns="91148" tIns="45575" rIns="91148" bIns="45575">
            <a:spAutoFit/>
          </a:bodyPr>
          <a:lstStyle/>
          <a:p>
            <a:pPr defTabSz="911626"/>
            <a:r>
              <a:rPr lang="en-US" altLang="zh-TW" sz="55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微軟正黑體" panose="020B0604030504040204" pitchFamily="34" charset="-120"/>
                <a:ea typeface="微軟正黑體" panose="020B0604030504040204" pitchFamily="34" charset="-120"/>
              </a:rPr>
              <a:t>Die</a:t>
            </a:r>
            <a:endParaRPr lang="zh-HK" altLang="en-US" sz="5500" dirty="0">
              <a:solidFill>
                <a:prstClr val="black"/>
              </a:solidFill>
            </a:endParaRPr>
          </a:p>
        </p:txBody>
      </p:sp>
    </p:spTree>
    <p:extLst>
      <p:ext uri="{BB962C8B-B14F-4D97-AF65-F5344CB8AC3E}">
        <p14:creationId xmlns:p14="http://schemas.microsoft.com/office/powerpoint/2010/main" val="42689369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p:txBody>
          <a:bodyPr>
            <a:normAutofit fontScale="90000"/>
          </a:bodyPr>
          <a:lstStyle/>
          <a:p>
            <a:pPr algn="ctr"/>
            <a:r>
              <a:rPr lang="en-US" altLang="zh-TW" dirty="0">
                <a:solidFill>
                  <a:schemeClr val="bg1"/>
                </a:solidFill>
                <a:latin typeface="微軟正黑體" panose="020B0604030504040204" pitchFamily="34" charset="-120"/>
                <a:ea typeface="微軟正黑體" panose="020B0604030504040204" pitchFamily="34" charset="-120"/>
              </a:rPr>
              <a:t/>
            </a:r>
            <a:br>
              <a:rPr lang="en-US" altLang="zh-TW" dirty="0">
                <a:solidFill>
                  <a:schemeClr val="bg1"/>
                </a:solidFill>
                <a:latin typeface="微軟正黑體" panose="020B0604030504040204" pitchFamily="34" charset="-120"/>
                <a:ea typeface="微軟正黑體" panose="020B0604030504040204" pitchFamily="34" charset="-120"/>
              </a:rPr>
            </a:br>
            <a:r>
              <a:rPr lang="en-US" altLang="zh-HK" sz="6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Your Choice</a:t>
            </a:r>
            <a:endParaRPr lang="zh-HK" altLang="en-US" sz="5600" b="1" dirty="0">
              <a:solidFill>
                <a:schemeClr val="bg1"/>
              </a:solidFill>
              <a:latin typeface="微軟正黑體" panose="020B0604030504040204" pitchFamily="34" charset="-120"/>
              <a:ea typeface="微軟正黑體" panose="020B0604030504040204" pitchFamily="34" charset="-120"/>
            </a:endParaRPr>
          </a:p>
        </p:txBody>
      </p:sp>
      <p:pic>
        <p:nvPicPr>
          <p:cNvPr id="8" name="Picture 6"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021" y="1506107"/>
            <a:ext cx="9143130" cy="5089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相關圖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94" y="2491840"/>
            <a:ext cx="10767175" cy="3302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香港首富2017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446" y="2069060"/>
            <a:ext cx="6108308" cy="4065861"/>
          </a:xfrm>
          <a:prstGeom prst="rect">
            <a:avLst/>
          </a:prstGeom>
          <a:noFill/>
          <a:extLst>
            <a:ext uri="{909E8E84-426E-40DD-AFC4-6F175D3DCCD1}">
              <a14:hiddenFill xmlns:a14="http://schemas.microsoft.com/office/drawing/2010/main">
                <a:solidFill>
                  <a:srgbClr val="FFFFFF"/>
                </a:solidFill>
              </a14:hiddenFill>
            </a:ext>
          </a:extLst>
        </p:spPr>
      </p:pic>
      <p:sp>
        <p:nvSpPr>
          <p:cNvPr id="4" name="內容版面配置區 2"/>
          <p:cNvSpPr txBox="1">
            <a:spLocks noGrp="1"/>
          </p:cNvSpPr>
          <p:nvPr>
            <p:ph idx="1"/>
          </p:nvPr>
        </p:nvSpPr>
        <p:spPr>
          <a:xfrm>
            <a:off x="121731" y="142506"/>
            <a:ext cx="2680374" cy="1299351"/>
          </a:xfrm>
          <a:prstGeom prst="rect">
            <a:avLst/>
          </a:prstGeom>
          <a:solidFill>
            <a:schemeClr val="tx1">
              <a:alpha val="50000"/>
            </a:schemeClr>
          </a:solidFill>
        </p:spPr>
        <p:txBody>
          <a:bodyPr vert="horz" lIns="91148" tIns="45575" rIns="91148" bIns="45575"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TW" dirty="0">
              <a:solidFill>
                <a:schemeClr val="bg1"/>
              </a:solidFill>
              <a:latin typeface="微軟正黑體" panose="020B0604030504040204" pitchFamily="34" charset="-120"/>
              <a:ea typeface="微軟正黑體" panose="020B0604030504040204" pitchFamily="34" charset="-120"/>
            </a:endParaRPr>
          </a:p>
          <a:p>
            <a:pPr marL="0" indent="0">
              <a:buNone/>
            </a:pPr>
            <a:r>
              <a:rPr lang="en-US" altLang="zh-TW" sz="5500" b="1" dirty="0">
                <a:solidFill>
                  <a:schemeClr val="bg1"/>
                </a:solidFill>
                <a:latin typeface="微軟正黑體" panose="020B0604030504040204" pitchFamily="34" charset="-120"/>
                <a:ea typeface="微軟正黑體" panose="020B0604030504040204" pitchFamily="34" charset="-120"/>
              </a:rPr>
              <a:t>Parents</a:t>
            </a:r>
            <a:endParaRPr lang="zh-HK" altLang="en-US" sz="5500" b="1" dirty="0">
              <a:solidFill>
                <a:schemeClr val="bg1"/>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8906008" y="367289"/>
            <a:ext cx="2648244" cy="933603"/>
          </a:xfrm>
          <a:prstGeom prst="rect">
            <a:avLst/>
          </a:prstGeom>
          <a:solidFill>
            <a:schemeClr val="tx1">
              <a:alpha val="58000"/>
            </a:schemeClr>
          </a:solidFill>
        </p:spPr>
        <p:txBody>
          <a:bodyPr wrap="square" lIns="91148" tIns="45575" rIns="91148" bIns="45575">
            <a:spAutoFit/>
          </a:bodyPr>
          <a:lstStyle/>
          <a:p>
            <a:pPr defTabSz="911626"/>
            <a:r>
              <a:rPr lang="en-US" altLang="zh-HK" sz="5500" b="1" dirty="0">
                <a:solidFill>
                  <a:prstClr val="white"/>
                </a:solidFill>
                <a:ea typeface="華康雅風體W3(P)" panose="03000300000000000000" pitchFamily="66" charset="-120"/>
              </a:rPr>
              <a:t>Children</a:t>
            </a:r>
            <a:endParaRPr lang="zh-HK" altLang="en-US" sz="5500" dirty="0">
              <a:solidFill>
                <a:prstClr val="black"/>
              </a:solidFill>
            </a:endParaRPr>
          </a:p>
        </p:txBody>
      </p:sp>
      <p:grpSp>
        <p:nvGrpSpPr>
          <p:cNvPr id="12" name="群組 11"/>
          <p:cNvGrpSpPr/>
          <p:nvPr/>
        </p:nvGrpSpPr>
        <p:grpSpPr>
          <a:xfrm>
            <a:off x="2506725" y="1674000"/>
            <a:ext cx="6399558" cy="4753927"/>
            <a:chOff x="3063286" y="2187237"/>
            <a:chExt cx="5047054" cy="3857138"/>
          </a:xfrm>
        </p:grpSpPr>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l="-1" t="6584" r="-1759" b="14005"/>
            <a:stretch/>
          </p:blipFill>
          <p:spPr>
            <a:xfrm>
              <a:off x="3063286" y="2187237"/>
              <a:ext cx="2780248" cy="3857138"/>
            </a:xfrm>
            <a:prstGeom prst="rect">
              <a:avLst/>
            </a:prstGeom>
          </p:spPr>
        </p:pic>
        <p:pic>
          <p:nvPicPr>
            <p:cNvPr id="7" name="圖片 6"/>
            <p:cNvPicPr>
              <a:picLocks noChangeAspect="1"/>
            </p:cNvPicPr>
            <p:nvPr/>
          </p:nvPicPr>
          <p:blipFill rotWithShape="1">
            <a:blip r:embed="rId6" cstate="print">
              <a:extLst>
                <a:ext uri="{28A0092B-C50C-407E-A947-70E740481C1C}">
                  <a14:useLocalDpi xmlns:a14="http://schemas.microsoft.com/office/drawing/2010/main" val="0"/>
                </a:ext>
              </a:extLst>
            </a:blip>
            <a:srcRect l="-1" t="11713" r="13412" b="7756"/>
            <a:stretch/>
          </p:blipFill>
          <p:spPr>
            <a:xfrm>
              <a:off x="5777545" y="2187237"/>
              <a:ext cx="2332795" cy="3857138"/>
            </a:xfrm>
            <a:prstGeom prst="rect">
              <a:avLst/>
            </a:prstGeom>
          </p:spPr>
        </p:pic>
      </p:grpSp>
    </p:spTree>
    <p:extLst>
      <p:ext uri="{BB962C8B-B14F-4D97-AF65-F5344CB8AC3E}">
        <p14:creationId xmlns:p14="http://schemas.microsoft.com/office/powerpoint/2010/main" val="1496558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par>
                                <p:cTn id="27" presetID="42" presetClass="exit" presetSubtype="0" fill="hold" nodeType="with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par>
                                <p:cTn id="32" presetID="42" presetClass="exit" presetSubtype="0" fill="hold" nodeType="with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0"/>
                                        </p:tgtEl>
                                      </p:cBhvr>
                                    </p:animEffect>
                                    <p:anim calcmode="lin" valueType="num">
                                      <p:cBhvr>
                                        <p:cTn id="39" dur="1000"/>
                                        <p:tgtEl>
                                          <p:spTgt spid="10"/>
                                        </p:tgtEl>
                                        <p:attrNameLst>
                                          <p:attrName>ppt_x</p:attrName>
                                        </p:attrNameLst>
                                      </p:cBhvr>
                                      <p:tavLst>
                                        <p:tav tm="0">
                                          <p:val>
                                            <p:strVal val="ppt_x"/>
                                          </p:val>
                                        </p:tav>
                                        <p:tav tm="100000">
                                          <p:val>
                                            <p:strVal val="ppt_x"/>
                                          </p:val>
                                        </p:tav>
                                      </p:tavLst>
                                    </p:anim>
                                    <p:anim calcmode="lin" valueType="num">
                                      <p:cBhvr>
                                        <p:cTn id="40" dur="1000"/>
                                        <p:tgtEl>
                                          <p:spTgt spid="10"/>
                                        </p:tgtEl>
                                        <p:attrNameLst>
                                          <p:attrName>ppt_y</p:attrName>
                                        </p:attrNameLst>
                                      </p:cBhvr>
                                      <p:tavLst>
                                        <p:tav tm="0">
                                          <p:val>
                                            <p:strVal val="ppt_y"/>
                                          </p:val>
                                        </p:tav>
                                        <p:tav tm="100000">
                                          <p:val>
                                            <p:strVal val="ppt_y+.1"/>
                                          </p:val>
                                        </p:tav>
                                      </p:tavLst>
                                    </p:anim>
                                    <p:set>
                                      <p:cBhvr>
                                        <p:cTn id="4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stretch>
            <a:fillRect/>
          </a:stretch>
        </p:blipFill>
        <p:spPr>
          <a:xfrm>
            <a:off x="4140811" y="2652195"/>
            <a:ext cx="3545001" cy="2364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標題 1"/>
          <p:cNvSpPr>
            <a:spLocks noGrp="1"/>
          </p:cNvSpPr>
          <p:nvPr>
            <p:ph type="title"/>
          </p:nvPr>
        </p:nvSpPr>
        <p:spPr>
          <a:xfrm>
            <a:off x="811272" y="187785"/>
            <a:ext cx="10512862" cy="1325563"/>
          </a:xfrm>
        </p:spPr>
        <p:txBody>
          <a:bodyPr>
            <a:normAutofit fontScale="90000"/>
          </a:bodyPr>
          <a:lstStyle/>
          <a:p>
            <a:pPr algn="ctr"/>
            <a:r>
              <a:rPr lang="en-US" altLang="zh-TW" sz="6000" b="1" dirty="0">
                <a:solidFill>
                  <a:schemeClr val="bg1"/>
                </a:solidFill>
                <a:latin typeface="微軟正黑體" panose="020B0604030504040204" pitchFamily="34" charset="-120"/>
                <a:ea typeface="微軟正黑體" panose="020B0604030504040204" pitchFamily="34" charset="-120"/>
              </a:rPr>
              <a:t>Do you have choice</a:t>
            </a:r>
            <a:r>
              <a:rPr lang="zh-TW" altLang="en-US" sz="6000" b="1" dirty="0">
                <a:solidFill>
                  <a:schemeClr val="bg1"/>
                </a:solidFill>
                <a:latin typeface="微軟正黑體" panose="020B0604030504040204" pitchFamily="34" charset="-120"/>
                <a:ea typeface="微軟正黑體" panose="020B0604030504040204" pitchFamily="34" charset="-120"/>
              </a:rPr>
              <a:t>？</a:t>
            </a:r>
            <a:br>
              <a:rPr lang="zh-TW" altLang="en-US" sz="6000"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
            </a:r>
            <a:br>
              <a:rPr lang="zh-TW" altLang="en-US" b="1" dirty="0">
                <a:solidFill>
                  <a:schemeClr val="bg1"/>
                </a:solidFill>
                <a:latin typeface="微軟正黑體" panose="020B0604030504040204" pitchFamily="34" charset="-120"/>
                <a:ea typeface="微軟正黑體" panose="020B0604030504040204" pitchFamily="34" charset="-120"/>
              </a:rPr>
            </a:br>
            <a:endParaRPr lang="zh-HK" altLang="en-US" b="1" dirty="0">
              <a:solidFill>
                <a:schemeClr val="bg1"/>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1159343" y="1158438"/>
            <a:ext cx="4324892" cy="2106281"/>
            <a:chOff x="-1288792" y="1532428"/>
            <a:chExt cx="4833270" cy="2394620"/>
          </a:xfrm>
        </p:grpSpPr>
        <p:pic>
          <p:nvPicPr>
            <p:cNvPr id="19470" name="Picture 14" descr="學習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09" y="1532428"/>
              <a:ext cx="3158669" cy="2394620"/>
            </a:xfrm>
            <a:prstGeom prst="ellipse">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flipH="1">
              <a:off x="-1288792" y="1569441"/>
              <a:ext cx="2222291" cy="836467"/>
            </a:xfrm>
            <a:prstGeom prst="ellipse">
              <a:avLst/>
            </a:prstGeom>
          </p:spPr>
          <p:txBody>
            <a:bodyPr wrap="square">
              <a:spAutoFit/>
            </a:bodyPr>
            <a:lstStyle/>
            <a:p>
              <a:pPr defTabSz="911626"/>
              <a:r>
                <a:rPr lang="en-US" altLang="zh-TW"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rPr>
                <a:t>study</a:t>
              </a:r>
              <a:endParaRPr lang="zh-HK" altLang="en-US"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endParaRPr>
            </a:p>
          </p:txBody>
        </p:sp>
      </p:grpSp>
      <p:grpSp>
        <p:nvGrpSpPr>
          <p:cNvPr id="3" name="群組 2"/>
          <p:cNvGrpSpPr/>
          <p:nvPr/>
        </p:nvGrpSpPr>
        <p:grpSpPr>
          <a:xfrm>
            <a:off x="7683940" y="3406144"/>
            <a:ext cx="4504983" cy="2346387"/>
            <a:chOff x="385809" y="4207454"/>
            <a:chExt cx="5164642" cy="2719224"/>
          </a:xfrm>
        </p:grpSpPr>
        <p:pic>
          <p:nvPicPr>
            <p:cNvPr id="19462" name="Picture 6" descr="婚姻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09" y="4207454"/>
              <a:ext cx="3674268" cy="2449513"/>
            </a:xfrm>
            <a:prstGeom prst="ellipse">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flipH="1">
              <a:off x="2222942" y="6074022"/>
              <a:ext cx="3327509" cy="852656"/>
            </a:xfrm>
            <a:prstGeom prst="ellipse">
              <a:avLst/>
            </a:prstGeom>
          </p:spPr>
          <p:txBody>
            <a:bodyPr wrap="square">
              <a:spAutoFit/>
            </a:bodyPr>
            <a:lstStyle/>
            <a:p>
              <a:pPr defTabSz="911626"/>
              <a:r>
                <a:rPr lang="en-US" altLang="zh-HK"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rPr>
                <a:t>marriage</a:t>
              </a:r>
              <a:endParaRPr lang="zh-HK" altLang="en-US"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endParaRPr>
            </a:p>
          </p:txBody>
        </p:sp>
      </p:grpSp>
      <p:grpSp>
        <p:nvGrpSpPr>
          <p:cNvPr id="4" name="群組 3"/>
          <p:cNvGrpSpPr/>
          <p:nvPr/>
        </p:nvGrpSpPr>
        <p:grpSpPr>
          <a:xfrm>
            <a:off x="6186357" y="1073361"/>
            <a:ext cx="4045212" cy="2319467"/>
            <a:chOff x="4618335" y="1616806"/>
            <a:chExt cx="4239905" cy="2452909"/>
          </a:xfrm>
        </p:grpSpPr>
        <p:pic>
          <p:nvPicPr>
            <p:cNvPr id="19464" name="Picture 8" descr="朋友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335" y="1706280"/>
              <a:ext cx="3139126" cy="2363435"/>
            </a:xfrm>
            <a:prstGeom prst="ellipse">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7203936" y="1616806"/>
              <a:ext cx="1654304" cy="778075"/>
            </a:xfrm>
            <a:prstGeom prst="ellipse">
              <a:avLst/>
            </a:prstGeom>
          </p:spPr>
          <p:txBody>
            <a:bodyPr wrap="none">
              <a:spAutoFit/>
            </a:bodyPr>
            <a:lstStyle/>
            <a:p>
              <a:pPr defTabSz="911626"/>
              <a:r>
                <a:rPr lang="en-US" altLang="zh-HK"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rPr>
                <a:t>friends</a:t>
              </a:r>
              <a:endParaRPr lang="zh-HK" altLang="en-US"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endParaRPr>
            </a:p>
          </p:txBody>
        </p:sp>
      </p:grpSp>
      <p:grpSp>
        <p:nvGrpSpPr>
          <p:cNvPr id="11" name="群組 10"/>
          <p:cNvGrpSpPr/>
          <p:nvPr/>
        </p:nvGrpSpPr>
        <p:grpSpPr>
          <a:xfrm>
            <a:off x="4386493" y="4656560"/>
            <a:ext cx="3160717" cy="2202081"/>
            <a:chOff x="7149054" y="4470400"/>
            <a:chExt cx="3581400" cy="2387600"/>
          </a:xfrm>
        </p:grpSpPr>
        <p:pic>
          <p:nvPicPr>
            <p:cNvPr id="19466" name="Picture 10" descr="工作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9054" y="4470400"/>
              <a:ext cx="3581400" cy="2387600"/>
            </a:xfrm>
            <a:prstGeom prst="ellipse">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347111" y="4630073"/>
              <a:ext cx="981303" cy="797732"/>
            </a:xfrm>
            <a:prstGeom prst="ellipse">
              <a:avLst/>
            </a:prstGeom>
          </p:spPr>
          <p:txBody>
            <a:bodyPr wrap="none">
              <a:spAutoFit/>
            </a:bodyPr>
            <a:lstStyle/>
            <a:p>
              <a:pPr defTabSz="911626"/>
              <a:r>
                <a:rPr lang="en-US" altLang="zh-HK"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rPr>
                <a:t>job</a:t>
              </a:r>
              <a:endParaRPr lang="zh-HK" altLang="en-US"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endParaRPr>
            </a:p>
          </p:txBody>
        </p:sp>
      </p:grpSp>
      <p:grpSp>
        <p:nvGrpSpPr>
          <p:cNvPr id="9" name="群組 8"/>
          <p:cNvGrpSpPr/>
          <p:nvPr/>
        </p:nvGrpSpPr>
        <p:grpSpPr>
          <a:xfrm>
            <a:off x="475063" y="3347525"/>
            <a:ext cx="3787623" cy="2516766"/>
            <a:chOff x="8025005" y="1690688"/>
            <a:chExt cx="3788610" cy="2516766"/>
          </a:xfrm>
        </p:grpSpPr>
        <p:pic>
          <p:nvPicPr>
            <p:cNvPr id="19468" name="Picture 12" descr="相關圖片"/>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7657" y="1690688"/>
              <a:ext cx="3145958" cy="2516766"/>
            </a:xfrm>
            <a:prstGeom prst="ellipse">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025005" y="3435640"/>
              <a:ext cx="895572" cy="735747"/>
            </a:xfrm>
            <a:prstGeom prst="ellipse">
              <a:avLst/>
            </a:prstGeom>
          </p:spPr>
          <p:txBody>
            <a:bodyPr wrap="none">
              <a:spAutoFit/>
            </a:bodyPr>
            <a:lstStyle/>
            <a:p>
              <a:pPr defTabSz="911626"/>
              <a:r>
                <a:rPr lang="en-US" altLang="zh-TW"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rPr>
                <a:t>life</a:t>
              </a:r>
              <a:endParaRPr lang="zh-HK" altLang="en-US" sz="2800" b="1" dirty="0">
                <a:ln w="6600">
                  <a:solidFill>
                    <a:srgbClr val="ED7D31"/>
                  </a:solidFill>
                  <a:prstDash val="solid"/>
                </a:ln>
                <a:solidFill>
                  <a:srgbClr val="FFFFFF"/>
                </a:solidFill>
                <a:effectLst>
                  <a:outerShdw dist="38100" dir="2700000" algn="tl" rotWithShape="0">
                    <a:srgbClr val="ED7D31"/>
                  </a:outerShdw>
                </a:effectLst>
                <a:latin typeface="華康POP1體W7(P)" panose="040B0700000000000000" pitchFamily="82" charset="-120"/>
                <a:ea typeface="華康POP1體W7(P)" panose="040B0700000000000000" pitchFamily="82" charset="-120"/>
              </a:endParaRPr>
            </a:p>
          </p:txBody>
        </p:sp>
      </p:grpSp>
    </p:spTree>
    <p:extLst>
      <p:ext uri="{BB962C8B-B14F-4D97-AF65-F5344CB8AC3E}">
        <p14:creationId xmlns:p14="http://schemas.microsoft.com/office/powerpoint/2010/main" val="1840039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6618" y="294136"/>
            <a:ext cx="10512862" cy="1378314"/>
          </a:xfrm>
        </p:spPr>
        <p:txBody>
          <a:bodyPr>
            <a:noAutofit/>
          </a:bodyPr>
          <a:lstStyle/>
          <a:p>
            <a:pPr algn="ctr"/>
            <a:r>
              <a:rPr lang="en-US" altLang="zh-TW" sz="6000" b="1" dirty="0">
                <a:solidFill>
                  <a:schemeClr val="bg1"/>
                </a:solidFill>
                <a:latin typeface="微軟正黑體" panose="020B0604030504040204" pitchFamily="34" charset="-120"/>
                <a:ea typeface="微軟正黑體" panose="020B0604030504040204" pitchFamily="34" charset="-120"/>
              </a:rPr>
              <a:t/>
            </a:r>
            <a:br>
              <a:rPr lang="en-US" altLang="zh-TW" sz="6000" b="1" dirty="0">
                <a:solidFill>
                  <a:schemeClr val="bg1"/>
                </a:solidFill>
                <a:latin typeface="微軟正黑體" panose="020B0604030504040204" pitchFamily="34" charset="-120"/>
                <a:ea typeface="微軟正黑體" panose="020B0604030504040204" pitchFamily="34" charset="-120"/>
              </a:rPr>
            </a:br>
            <a:r>
              <a:rPr lang="en-US" altLang="zh-TW" sz="6000" b="1" dirty="0">
                <a:solidFill>
                  <a:schemeClr val="bg1"/>
                </a:solidFill>
                <a:latin typeface="微軟正黑體" panose="020B0604030504040204" pitchFamily="34" charset="-120"/>
                <a:ea typeface="微軟正黑體" panose="020B0604030504040204" pitchFamily="34" charset="-120"/>
              </a:rPr>
              <a:t/>
            </a:r>
            <a:br>
              <a:rPr lang="en-US" altLang="zh-TW" sz="6000" b="1" dirty="0">
                <a:solidFill>
                  <a:schemeClr val="bg1"/>
                </a:solidFill>
                <a:latin typeface="微軟正黑體" panose="020B0604030504040204" pitchFamily="34" charset="-120"/>
                <a:ea typeface="微軟正黑體" panose="020B0604030504040204" pitchFamily="34" charset="-120"/>
              </a:rPr>
            </a:br>
            <a:r>
              <a:rPr lang="en-US" altLang="zh-TW" sz="6000" b="1" dirty="0" smtClean="0">
                <a:solidFill>
                  <a:schemeClr val="bg1"/>
                </a:solidFill>
                <a:latin typeface="微軟正黑體" panose="020B0604030504040204" pitchFamily="34" charset="-120"/>
                <a:ea typeface="微軟正黑體" panose="020B0604030504040204" pitchFamily="34" charset="-120"/>
              </a:rPr>
              <a:t>How to Choose</a:t>
            </a:r>
            <a:r>
              <a:rPr lang="zh-TW" altLang="en-US" sz="6000" b="1" dirty="0">
                <a:solidFill>
                  <a:schemeClr val="bg1"/>
                </a:solidFill>
                <a:latin typeface="微軟正黑體" panose="020B0604030504040204" pitchFamily="34" charset="-120"/>
                <a:ea typeface="微軟正黑體" panose="020B0604030504040204" pitchFamily="34" charset="-120"/>
              </a:rPr>
              <a:t/>
            </a:r>
            <a:br>
              <a:rPr lang="zh-TW" altLang="en-US" sz="6000" b="1" dirty="0">
                <a:solidFill>
                  <a:schemeClr val="bg1"/>
                </a:solidFill>
                <a:latin typeface="微軟正黑體" panose="020B0604030504040204" pitchFamily="34" charset="-120"/>
                <a:ea typeface="微軟正黑體" panose="020B0604030504040204" pitchFamily="34" charset="-120"/>
              </a:rPr>
            </a:br>
            <a:r>
              <a:rPr lang="zh-TW" altLang="en-US" sz="6000" b="1" dirty="0">
                <a:solidFill>
                  <a:schemeClr val="bg1"/>
                </a:solidFill>
                <a:latin typeface="微軟正黑體" panose="020B0604030504040204" pitchFamily="34" charset="-120"/>
                <a:ea typeface="微軟正黑體" panose="020B0604030504040204" pitchFamily="34" charset="-120"/>
              </a:rPr>
              <a:t/>
            </a:r>
            <a:br>
              <a:rPr lang="zh-TW" altLang="en-US" sz="6000" b="1" dirty="0">
                <a:solidFill>
                  <a:schemeClr val="bg1"/>
                </a:solidFill>
                <a:latin typeface="微軟正黑體" panose="020B0604030504040204" pitchFamily="34" charset="-120"/>
                <a:ea typeface="微軟正黑體" panose="020B0604030504040204" pitchFamily="34" charset="-120"/>
              </a:rPr>
            </a:br>
            <a:endParaRPr lang="zh-HK" altLang="en-US" sz="6000" b="1" dirty="0">
              <a:solidFill>
                <a:schemeClr val="bg1"/>
              </a:solidFill>
              <a:latin typeface="微軟正黑體" panose="020B0604030504040204" pitchFamily="34" charset="-120"/>
              <a:ea typeface="微軟正黑體" panose="020B0604030504040204" pitchFamily="34" charset="-120"/>
            </a:endParaRPr>
          </a:p>
        </p:txBody>
      </p:sp>
      <p:pic>
        <p:nvPicPr>
          <p:cNvPr id="9218" name="Picture 2" descr="相關圖片"/>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9783" b="93116" l="10000" r="90000">
                        <a14:foregroundMark x1="49600" y1="42391" x2="49600" y2="42391"/>
                        <a14:foregroundMark x1="60400" y1="38406" x2="60400" y2="38406"/>
                        <a14:foregroundMark x1="50600" y1="40942" x2="50600" y2="40942"/>
                      </a14:backgroundRemoval>
                    </a14:imgEffect>
                  </a14:imgLayer>
                </a14:imgProps>
              </a:ext>
              <a:ext uri="{28A0092B-C50C-407E-A947-70E740481C1C}">
                <a14:useLocalDpi xmlns:a14="http://schemas.microsoft.com/office/drawing/2010/main" val="0"/>
              </a:ext>
            </a:extLst>
          </a:blip>
          <a:srcRect/>
          <a:stretch>
            <a:fillRect/>
          </a:stretch>
        </p:blipFill>
        <p:spPr bwMode="auto">
          <a:xfrm>
            <a:off x="3807136" y="1606430"/>
            <a:ext cx="4912010" cy="40737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1017" y="1467093"/>
            <a:ext cx="3867808" cy="43524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96449"/>
            <a:ext cx="4192694" cy="289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2889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_Office Theme">
  <a:themeElements>
    <a:clrScheme name="Wonderland Bright">
      <a:dk1>
        <a:sysClr val="windowText" lastClr="000000"/>
      </a:dk1>
      <a:lt1>
        <a:sysClr val="window" lastClr="FFFFFF"/>
      </a:lt1>
      <a:dk2>
        <a:srgbClr val="44546A"/>
      </a:dk2>
      <a:lt2>
        <a:srgbClr val="E7E6E6"/>
      </a:lt2>
      <a:accent1>
        <a:srgbClr val="EA3D15"/>
      </a:accent1>
      <a:accent2>
        <a:srgbClr val="F99325"/>
      </a:accent2>
      <a:accent3>
        <a:srgbClr val="6DAF27"/>
      </a:accent3>
      <a:accent4>
        <a:srgbClr val="188ED6"/>
      </a:accent4>
      <a:accent5>
        <a:srgbClr val="4EB9C1"/>
      </a:accent5>
      <a:accent6>
        <a:srgbClr val="73166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1771</TotalTime>
  <Words>898</Words>
  <Application>Microsoft Office PowerPoint</Application>
  <PresentationFormat>Custom</PresentationFormat>
  <Paragraphs>144</Paragraphs>
  <Slides>31</Slides>
  <Notes>2</Notes>
  <HiddenSlides>0</HiddenSlides>
  <MMClips>0</MMClips>
  <ScaleCrop>false</ScaleCrop>
  <HeadingPairs>
    <vt:vector size="4" baseType="variant">
      <vt:variant>
        <vt:lpstr>Theme</vt:lpstr>
      </vt:variant>
      <vt:variant>
        <vt:i4>9</vt:i4>
      </vt:variant>
      <vt:variant>
        <vt:lpstr>Slide Titles</vt:lpstr>
      </vt:variant>
      <vt:variant>
        <vt:i4>31</vt:i4>
      </vt:variant>
    </vt:vector>
  </HeadingPairs>
  <TitlesOfParts>
    <vt:vector size="40" baseType="lpstr">
      <vt:lpstr>Custom Design</vt:lpstr>
      <vt:lpstr>12_Office Theme</vt:lpstr>
      <vt:lpstr>9_Office Theme</vt:lpstr>
      <vt:lpstr>10_Office Theme</vt:lpstr>
      <vt:lpstr>22_Office Theme</vt:lpstr>
      <vt:lpstr>11_Office Theme</vt:lpstr>
      <vt:lpstr>20_Office Theme</vt:lpstr>
      <vt:lpstr>27_Office Theme</vt:lpstr>
      <vt:lpstr>29_Office Theme</vt:lpstr>
      <vt:lpstr>PowerPoint Presentation</vt:lpstr>
      <vt:lpstr>Your Choice</vt:lpstr>
      <vt:lpstr>PowerPoint Presentation</vt:lpstr>
      <vt:lpstr>PowerPoint Presentation</vt:lpstr>
      <vt:lpstr>PowerPoint Presentation</vt:lpstr>
      <vt:lpstr>Your Choice</vt:lpstr>
      <vt:lpstr> Your Choice</vt:lpstr>
      <vt:lpstr>Do you have choice？  </vt:lpstr>
      <vt:lpstr>  How to Choose  </vt:lpstr>
      <vt:lpstr> For Whom？Why？Why should I？ </vt:lpstr>
      <vt:lpstr>A wrong decision made  in a moment of weakness</vt:lpstr>
      <vt:lpstr> How to Choose: By Knowleage </vt:lpstr>
      <vt:lpstr>How to Choose: By Attitude </vt:lpstr>
      <vt:lpstr> How to Choose: By Attitude </vt:lpstr>
      <vt:lpstr>PowerPoint Presentation</vt:lpstr>
      <vt:lpstr>PowerPoint Presentation</vt:lpstr>
      <vt:lpstr>PowerPoint Presentation</vt:lpstr>
      <vt:lpstr>PowerPoint Presentation</vt:lpstr>
      <vt:lpstr> Your Choice, Cost, Value </vt:lpstr>
      <vt:lpstr>Your Choice</vt:lpstr>
      <vt:lpstr>Your Choice</vt:lpstr>
      <vt:lpstr>Achieve the business goal by selling TICKETS </vt:lpstr>
      <vt:lpstr>Choice+ Effort = Dreams Come True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Market America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Chelsie Lee</cp:lastModifiedBy>
  <cp:revision>77</cp:revision>
  <dcterms:created xsi:type="dcterms:W3CDTF">2015-03-13T19:07:17Z</dcterms:created>
  <dcterms:modified xsi:type="dcterms:W3CDTF">2017-11-08T07:18:51Z</dcterms:modified>
</cp:coreProperties>
</file>